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arm" ContentType="rightsmanagement/adobe-encrypted-conten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adobe-rm-content" Type="http://www.adobe.com/go/rm" Target="Adobe/content.arm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10" autoAdjust="0"/>
  </p:normalViewPr>
  <p:slideViewPr>
    <p:cSldViewPr>
      <p:cViewPr varScale="1">
        <p:scale>
          <a:sx n="88" d="100"/>
          <a:sy n="88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3D73E-D860-48E2-BFDC-458FC61C7C5F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0B1ED-F1BC-4653-A880-5511483C6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3040E-25DA-4167-8DE4-112DFA0365F4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D4C8C-33CF-4672-BF9E-711B975C2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DFA48-863F-4BC5-9088-D5D005C79AE2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0B8F-B65C-48DC-A55F-FD4BFAEC6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BF6F-B3BB-4CBD-9C4C-D07856E92A63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981E-B54A-4B6C-8415-6DF2BB51E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7609A-C5C4-4E02-B304-79FB1A2A4FC6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7D3D3-2FB2-4B78-BBCC-0E5AE12C5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F9F40-586F-4F52-9787-F5B04860AC28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E1150-F3C6-450F-A46F-E5EDEECD7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E7F5C-7996-4F76-B0F5-1A89AFFD4B63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7E3B6-1DD9-4A56-97BF-9875DA953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358A5-BB97-4DA4-9814-0F6A393536BA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A7120-6FD2-47BE-9B93-8AB14AD02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EE468-270D-4066-9BD4-7D607C7B98C0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D78EE-AC27-424A-AC5A-74E88FB25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E2CB-5BD8-44B8-A6EF-90A429B0D6FC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264B1-1481-4B80-A63F-61A2AFC18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FE9FC-4692-414B-B571-E54352A0B50E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91DF6-E8DC-40EC-ADCE-BC06C366D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8DD21F-25EF-44F3-BA05-06F94FB8EAE2}" type="datetimeFigureOut">
              <a:rPr lang="en-US"/>
              <a:pPr>
                <a:defRPr/>
              </a:pPr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1EDEB9-55C7-4D40-BB97-ABE3CF7A0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Custom Installation </a:t>
            </a:r>
            <a:r>
              <a:rPr lang="en-US" smtClean="0"/>
              <a:t>Required Page</a:t>
            </a:r>
            <a:br>
              <a:rPr lang="en-US" smtClean="0"/>
            </a:br>
            <a:r>
              <a:rPr lang="en-US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oftware installation required:&amp;#x0D;&amp;#x0A;http://www.adobe.com/go/getrmextensions&amp;quot;&quot;/&gt;&lt;property id=&quot;20307&quot; value=&quot;256&quot;/&gt;&lt;/object&gt;&lt;object type=&quot;3&quot; unique_id=&quot;10009&quot;&gt;&lt;property id=&quot;20148&quot; value=&quot;5&quot;/&gt;&lt;property id=&quot;20300&quot; value=&quot;Slide 2&quot;/&gt;&lt;property id=&quot;20307&quot; value=&quot;257&quot;/&gt;&lt;/object&gt;&lt;object type=&quot;3&quot; unique_id=&quot;10030&quot;&gt;&lt;property id=&quot;20148&quot; value=&quot;5&quot;/&gt;&lt;property id=&quot;20300&quot; value=&quot;Slide 3&quot;/&gt;&lt;property id=&quot;20307&quot; value=&quot;258&quot;/&gt;&lt;/object&gt;&lt;object type=&quot;3&quot; unique_id=&quot;10031&quot;&gt;&lt;property id=&quot;20148&quot; value=&quot;5&quot;/&gt;&lt;property id=&quot;20300&quot; value=&quot;Slide 4&quot;/&gt;&lt;property id=&quot;20307&quot; value=&quot;259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Custom Installation Required Page 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installation required: http://www.adobe.com/go/getrmextensions</dc:title>
  <cp:lastModifiedBy>Lenovo User</cp:lastModifiedBy>
  <cp:revision>4</cp:revision>
  <dcterms:created xsi:type="dcterms:W3CDTF">2009-07-13T22:39:35Z</dcterms:created>
  <dcterms:modified xsi:type="dcterms:W3CDTF">2013-10-01T06:32:49Z</dcterms:modified>
</cp:coreProperties>
</file>