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15"/>
  </p:notesMasterIdLst>
  <p:handoutMasterIdLst>
    <p:handoutMasterId r:id="rId16"/>
  </p:handoutMasterIdLst>
  <p:sldIdLst>
    <p:sldId id="291" r:id="rId2"/>
    <p:sldId id="292" r:id="rId3"/>
    <p:sldId id="293" r:id="rId4"/>
    <p:sldId id="295" r:id="rId5"/>
    <p:sldId id="296" r:id="rId6"/>
    <p:sldId id="294" r:id="rId7"/>
    <p:sldId id="299" r:id="rId8"/>
    <p:sldId id="297" r:id="rId9"/>
    <p:sldId id="300" r:id="rId10"/>
    <p:sldId id="301" r:id="rId11"/>
    <p:sldId id="298" r:id="rId12"/>
    <p:sldId id="302" r:id="rId13"/>
    <p:sldId id="277" r:id="rId14"/>
  </p:sldIdLst>
  <p:sldSz cx="12188825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3">
          <p15:clr>
            <a:srgbClr val="A4A3A4"/>
          </p15:clr>
        </p15:guide>
        <p15:guide id="2" orient="horz" pos="49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000000"/>
    <a:srgbClr val="FBB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2" autoAdjust="0"/>
    <p:restoredTop sz="95742" autoAdjust="0"/>
  </p:normalViewPr>
  <p:slideViewPr>
    <p:cSldViewPr snapToGrid="0" snapToObjects="1">
      <p:cViewPr varScale="1">
        <p:scale>
          <a:sx n="64" d="100"/>
          <a:sy n="64" d="100"/>
        </p:scale>
        <p:origin x="880" y="36"/>
      </p:cViewPr>
      <p:guideLst>
        <p:guide orient="horz" pos="4063"/>
        <p:guide orient="horz" pos="490"/>
        <p:guide pos="3839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5" d="100"/>
          <a:sy n="95" d="100"/>
        </p:scale>
        <p:origin x="-363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EE567-80D6-42C6-844A-F0F6714FC972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C794B-268C-4A67-8C2B-68C4E4A2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B128-E09D-491C-B840-DB8C264A8EFA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277D-4E65-471B-8FDC-312617F5E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3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B54A9C-A286-4D15-969A-0F25B6B043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5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2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G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2"/>
            <a:ext cx="12188947" cy="685628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92"/>
            <a:ext cx="12188947" cy="685628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68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GMU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12188952" cy="685628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GMU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12188952" cy="685628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72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6CA-D4AF-4FDC-9641-A8569C957DE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0707-6B9C-41AD-8E71-8169BFD8CE9E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7668-7CB5-401B-A4E5-A798FE114AAD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42951"/>
            <a:ext cx="12188825" cy="5699124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77875"/>
            <a:ext cx="12188825" cy="5664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51BD-8A37-4A4F-BD66-CA6ADEC4144E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12188825" cy="64420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49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dobe Clean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obe Clean Light"/>
                <a:cs typeface="Adobe Clean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64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at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2"/>
            <a:ext cx="12188949" cy="685628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M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2"/>
            <a:ext cx="12188945" cy="685628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37434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7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M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2"/>
            <a:ext cx="12188945" cy="685628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© 2015</a:t>
            </a:r>
            <a:r>
              <a:rPr lang="en-US" sz="7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M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92"/>
            <a:ext cx="12188943" cy="68562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7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M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2"/>
            <a:ext cx="12188943" cy="68562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37434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© 2015</a:t>
            </a:r>
            <a:r>
              <a:rPr lang="en-US" sz="7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SnW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3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Sn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2"/>
            <a:ext cx="12188943" cy="68562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SnW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92"/>
            <a:ext cx="12188943" cy="685628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0" y="1303020"/>
            <a:ext cx="12188825" cy="11658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182" y="1487058"/>
            <a:ext cx="10918220" cy="446276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182" y="1890011"/>
            <a:ext cx="10918220" cy="328295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54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EF78C-0077-4668-88B9-243DFB96141B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156F56-D5AE-4C6F-B826-C69D1BC52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© 2015</a:t>
            </a:r>
            <a:r>
              <a:rPr lang="en-US" sz="7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Adobe Clean" pitchFamily="-111" charset="0"/>
              </a:rPr>
              <a:t>Adobe Systems Incorporated.  All Rights Reserved.  Adobe Confidential.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" y="-2383"/>
            <a:ext cx="41790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6442076"/>
            <a:ext cx="12188825" cy="415925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97" y="6528875"/>
            <a:ext cx="187408" cy="258055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12188825" cy="779463"/>
          </a:xfrm>
          <a:prstGeom prst="rect">
            <a:avLst/>
          </a:prstGeom>
          <a:solidFill>
            <a:srgbClr val="374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9" tIns="54414" rIns="108829" bIns="54414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304720" y="6487239"/>
            <a:ext cx="518167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dobe Clean" pitchFamily="-111" charset="0"/>
              </a:rPr>
              <a:t>© 2015 Adobe Systems Incorporated.  All Rights Reserved.  Adobe Confidential.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4150"/>
            <a:ext cx="11579384" cy="411162"/>
          </a:xfrm>
          <a:prstGeom prst="rect">
            <a:avLst/>
          </a:prstGeom>
        </p:spPr>
        <p:txBody>
          <a:bodyPr vert="horz" lIns="108829" tIns="54414" rIns="108829" bIns="5441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990600"/>
            <a:ext cx="11579384" cy="5181600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6545" y="66294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3AB78257-7A7E-4BBC-BB44-767E213B120F}" type="datetime1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441" y="6629400"/>
            <a:ext cx="5203530" cy="168274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86545" y="6477000"/>
            <a:ext cx="1015735" cy="168274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64" r:id="rId10"/>
    <p:sldLayoutId id="2147483663" r:id="rId11"/>
    <p:sldLayoutId id="2147483673" r:id="rId12"/>
    <p:sldLayoutId id="2147483674" r:id="rId13"/>
    <p:sldLayoutId id="2147483658" r:id="rId14"/>
    <p:sldLayoutId id="2147483659" r:id="rId15"/>
    <p:sldLayoutId id="2147483660" r:id="rId16"/>
    <p:sldLayoutId id="2147483661" r:id="rId17"/>
    <p:sldLayoutId id="2147483672" r:id="rId18"/>
    <p:sldLayoutId id="2147483676" r:id="rId19"/>
  </p:sldLayoutIdLst>
  <p:hf hdr="0" ftr="0" dt="0"/>
  <p:txStyles>
    <p:titleStyle>
      <a:lvl1pPr algn="l" defTabSz="1088291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5852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indent="-275852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1979" indent="-20027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366" indent="-198387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8291" indent="-137926" algn="l" defTabSz="1088291" rtl="0" eaLnBrk="1" latinLnBrk="0" hangingPunct="1">
        <a:spcBef>
          <a:spcPts val="714"/>
        </a:spcBef>
        <a:buClr>
          <a:schemeClr val="accent4"/>
        </a:buClr>
        <a:buSzPct val="70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9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44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89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35" indent="-272073" algn="l" defTabSz="10882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5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3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1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6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17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62" algn="l" defTabSz="108829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"/>
            <a:ext cx="12188825" cy="68562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86653"/>
            <a:ext cx="12188825" cy="117881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629" rIns="91256" bIns="45629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1182" y="1391635"/>
            <a:ext cx="109182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088291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80A28"/>
                </a:solidFill>
              </a:rPr>
              <a:t>CQ Gems</a:t>
            </a:r>
          </a:p>
          <a:p>
            <a:r>
              <a:rPr lang="en-US" dirty="0">
                <a:solidFill>
                  <a:srgbClr val="080A28"/>
                </a:solidFill>
              </a:rPr>
              <a:t>Inside ACS AEM Commons </a:t>
            </a:r>
            <a:r>
              <a:rPr lang="en-US">
                <a:solidFill>
                  <a:srgbClr val="080A28"/>
                </a:solidFill>
              </a:rPr>
              <a:t>&amp; Tools</a:t>
            </a:r>
            <a:endParaRPr lang="en-US" dirty="0">
              <a:solidFill>
                <a:srgbClr val="080A28"/>
              </a:solidFill>
            </a:endParaRPr>
          </a:p>
        </p:txBody>
      </p:sp>
      <p:pic>
        <p:nvPicPr>
          <p:cNvPr id="7" name="Picture 6" descr="Adobe_logo_tag_top_7-8in_pn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84" y="61"/>
            <a:ext cx="365030" cy="611641"/>
          </a:xfrm>
          <a:prstGeom prst="rect">
            <a:avLst/>
          </a:prstGeom>
        </p:spPr>
      </p:pic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304720" y="6703399"/>
            <a:ext cx="518168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  <a:latin typeface="Adobe Clean" pitchFamily="-111" charset="0"/>
              </a:rPr>
              <a:t>© 2014 Adobe Systems Incorporated.  All Rights Reserved.  Adobe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084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4748" y="2935991"/>
            <a:ext cx="2459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dobe Clean SemiLight" charset="0"/>
                <a:ea typeface="Adobe Clean SemiLight" charset="0"/>
                <a:cs typeface="Adobe Clean SemiLight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2673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Contributions are welcome from anyone</a:t>
            </a:r>
          </a:p>
          <a:p>
            <a:pPr lvl="1"/>
            <a:r>
              <a:rPr lang="en-US" dirty="0"/>
              <a:t>NOT just Adobe</a:t>
            </a:r>
          </a:p>
          <a:p>
            <a:r>
              <a:rPr lang="en-US" dirty="0"/>
              <a:t>Contribution Types</a:t>
            </a:r>
          </a:p>
          <a:p>
            <a:pPr lvl="1"/>
            <a:r>
              <a:rPr lang="en-US" dirty="0"/>
              <a:t>New Features / Improvements (Pull Request)</a:t>
            </a:r>
          </a:p>
          <a:p>
            <a:pPr lvl="1"/>
            <a:r>
              <a:rPr lang="en-US" dirty="0"/>
              <a:t>Bug Fix (Pull Request)</a:t>
            </a:r>
          </a:p>
          <a:p>
            <a:pPr lvl="1"/>
            <a:r>
              <a:rPr lang="en-US" dirty="0"/>
              <a:t>Documentation (Pull Request)</a:t>
            </a:r>
          </a:p>
          <a:p>
            <a:pPr lvl="1"/>
            <a:r>
              <a:rPr lang="en-US" dirty="0"/>
              <a:t>Bug Reports (Issues)</a:t>
            </a:r>
          </a:p>
          <a:p>
            <a:pPr lvl="1"/>
            <a:r>
              <a:rPr lang="en-US" dirty="0"/>
              <a:t>Feature Ideas (Issues)</a:t>
            </a:r>
          </a:p>
          <a:p>
            <a:endParaRPr lang="en-US" dirty="0"/>
          </a:p>
          <a:p>
            <a:r>
              <a:rPr lang="en-US" dirty="0"/>
              <a:t>Contribution guide - http://</a:t>
            </a:r>
            <a:r>
              <a:rPr lang="en-US" dirty="0" err="1"/>
              <a:t>bit.ly</a:t>
            </a:r>
            <a:r>
              <a:rPr lang="en-US" dirty="0"/>
              <a:t>/commons-contribute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ACS AEM Commons &amp; Tools are </a:t>
            </a:r>
            <a:r>
              <a:rPr lang="en-US" b="1" dirty="0"/>
              <a:t>not</a:t>
            </a:r>
            <a:r>
              <a:rPr lang="en-US" dirty="0"/>
              <a:t> supported through </a:t>
            </a:r>
            <a:r>
              <a:rPr lang="en-US" dirty="0" err="1"/>
              <a:t>DayCare</a:t>
            </a:r>
            <a:endParaRPr lang="en-US" dirty="0"/>
          </a:p>
          <a:p>
            <a:r>
              <a:rPr lang="en-US" dirty="0"/>
              <a:t>Please file issues directly using </a:t>
            </a:r>
            <a:r>
              <a:rPr lang="en-US" dirty="0" err="1"/>
              <a:t>GitHub</a:t>
            </a:r>
            <a:r>
              <a:rPr lang="en-US" dirty="0"/>
              <a:t> Issues.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22" y="2447346"/>
            <a:ext cx="1414469" cy="1947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083" b="-7083"/>
          <a:stretch/>
        </p:blipFill>
        <p:spPr>
          <a:xfrm>
            <a:off x="0" y="731520"/>
            <a:ext cx="12179300" cy="612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Project Structure</a:t>
            </a:r>
          </a:p>
          <a:p>
            <a:r>
              <a:rPr lang="en-US" dirty="0"/>
              <a:t>Demos</a:t>
            </a:r>
          </a:p>
          <a:p>
            <a:r>
              <a:rPr lang="en-US" dirty="0"/>
              <a:t>Contributions and Support</a:t>
            </a:r>
          </a:p>
          <a:p>
            <a:r>
              <a:rPr lang="en-US" dirty="0"/>
              <a:t>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824" cy="6452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7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5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74662" y="1174750"/>
            <a:ext cx="8859838" cy="1231900"/>
            <a:chOff x="474662" y="1174750"/>
            <a:chExt cx="8859838" cy="1231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662" y="1174750"/>
              <a:ext cx="1231900" cy="12319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81200" y="1790700"/>
              <a:ext cx="735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dobe Clean Light" charset="0"/>
                  <a:ea typeface="Adobe Clean Light" charset="0"/>
                  <a:cs typeface="Adobe Clean Light" charset="0"/>
                </a:rPr>
                <a:t>An AEM development and component toolkit for bootstrapping any AEM project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81200" y="1174750"/>
              <a:ext cx="528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ACS AEM Commons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4662" y="2889825"/>
            <a:ext cx="6815138" cy="1262281"/>
            <a:chOff x="474662" y="2889825"/>
            <a:chExt cx="6815138" cy="12622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662" y="2920206"/>
              <a:ext cx="1231900" cy="12319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981200" y="3536156"/>
              <a:ext cx="530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dobe Clean Light" charset="0"/>
                  <a:ea typeface="Adobe Clean Light" charset="0"/>
                  <a:cs typeface="Adobe Clean Light" charset="0"/>
                </a:rPr>
                <a:t>A set of tools for AEM to make developer lives easier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81200" y="2889825"/>
              <a:ext cx="528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ACS AEM Tools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4662" y="4552950"/>
            <a:ext cx="6789738" cy="1231900"/>
            <a:chOff x="474662" y="4552950"/>
            <a:chExt cx="6789738" cy="12319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662" y="4552950"/>
              <a:ext cx="1231900" cy="12319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55800" y="5228630"/>
              <a:ext cx="530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dobe Clean Light" charset="0"/>
                  <a:ea typeface="Adobe Clean Light" charset="0"/>
                  <a:cs typeface="Adobe Clean Light" charset="0"/>
                </a:rPr>
                <a:t>Collection of AEM code samples, examples and templates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55800" y="4582299"/>
              <a:ext cx="528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ACS AEM Samples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4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April 2013 – Internal Adobe Consulting project started.</a:t>
            </a:r>
          </a:p>
          <a:p>
            <a:r>
              <a:rPr lang="en-US" dirty="0"/>
              <a:t>October 2013 -  Moved to </a:t>
            </a:r>
            <a:r>
              <a:rPr lang="en-US" dirty="0" err="1"/>
              <a:t>GitHub</a:t>
            </a:r>
            <a:r>
              <a:rPr lang="en-US" dirty="0"/>
              <a:t> &amp; Released ACS AEM Commons 1.0.0</a:t>
            </a:r>
          </a:p>
          <a:p>
            <a:r>
              <a:rPr lang="en-US" dirty="0"/>
              <a:t>December 2013 – Released ACS AEM Tools 0.0.2</a:t>
            </a:r>
          </a:p>
          <a:p>
            <a:r>
              <a:rPr lang="en-US" dirty="0"/>
              <a:t>May 2014 – Removed CQ 5.6 Support (version 1.6.0)</a:t>
            </a:r>
          </a:p>
          <a:p>
            <a:r>
              <a:rPr lang="en-US" dirty="0"/>
              <a:t>January 2015 – Created ACS AEM Samples</a:t>
            </a:r>
          </a:p>
          <a:p>
            <a:r>
              <a:rPr lang="en-US" dirty="0"/>
              <a:t>May 2015 – Oak Index Manager &amp; Explain Query Released in AEM 6.1</a:t>
            </a:r>
          </a:p>
          <a:p>
            <a:r>
              <a:rPr lang="en-US" dirty="0"/>
              <a:t>August 2015 – Removed AEM 5.6.1 Support (version 2.0.0)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Common Utility Code</a:t>
            </a:r>
          </a:p>
          <a:p>
            <a:r>
              <a:rPr lang="en-US" dirty="0"/>
              <a:t>Provide Illustrative Code of Design Patterns and Features</a:t>
            </a:r>
          </a:p>
          <a:p>
            <a:r>
              <a:rPr lang="en-US" dirty="0"/>
              <a:t>Experiment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806680"/>
            <a:ext cx="8597900" cy="55247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50900" y="3442571"/>
            <a:ext cx="4558120" cy="430699"/>
            <a:chOff x="850900" y="3442571"/>
            <a:chExt cx="4558120" cy="430699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850900" y="3606570"/>
              <a:ext cx="2806700" cy="2667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594100" y="3442571"/>
              <a:ext cx="1814920" cy="369332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Content Package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43000" y="2793629"/>
            <a:ext cx="4926464" cy="488552"/>
            <a:chOff x="1143000" y="2793629"/>
            <a:chExt cx="4926464" cy="488552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1143000" y="3015481"/>
              <a:ext cx="2806700" cy="2667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932340" y="2793629"/>
              <a:ext cx="2137124" cy="369332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Twitter </a:t>
              </a:r>
              <a:r>
                <a:rPr lang="en-US" dirty="0" err="1"/>
                <a:t>OSGi</a:t>
              </a:r>
              <a:r>
                <a:rPr lang="en-US" dirty="0"/>
                <a:t> Bundle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2500" y="3162918"/>
            <a:ext cx="4773887" cy="443652"/>
            <a:chOff x="952500" y="3162918"/>
            <a:chExt cx="4773887" cy="443652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952500" y="3339870"/>
              <a:ext cx="2806700" cy="2667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80020" y="3162918"/>
              <a:ext cx="1946367" cy="369332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Main </a:t>
              </a:r>
              <a:r>
                <a:rPr lang="en-US" dirty="0" err="1"/>
                <a:t>OSGi</a:t>
              </a:r>
              <a:r>
                <a:rPr lang="en-US" dirty="0"/>
                <a:t> Bundle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1" y="777555"/>
            <a:ext cx="10131424" cy="559010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488313" y="3997655"/>
            <a:ext cx="4558120" cy="430699"/>
            <a:chOff x="850900" y="3442571"/>
            <a:chExt cx="4558120" cy="430699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850900" y="3606570"/>
              <a:ext cx="2806700" cy="2667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594100" y="3442571"/>
              <a:ext cx="1814920" cy="369332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Content Package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23313" y="3272513"/>
            <a:ext cx="5375304" cy="488552"/>
            <a:chOff x="1143000" y="2793629"/>
            <a:chExt cx="5375304" cy="488552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1143000" y="3015481"/>
              <a:ext cx="2806700" cy="2667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932340" y="2793629"/>
              <a:ext cx="2585964" cy="369332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Live Reload </a:t>
              </a:r>
              <a:r>
                <a:rPr lang="en-US" dirty="0" err="1"/>
                <a:t>OSGi</a:t>
              </a:r>
              <a:r>
                <a:rPr lang="en-US" dirty="0"/>
                <a:t> Bundle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26413" y="3641802"/>
            <a:ext cx="4773887" cy="443652"/>
            <a:chOff x="952500" y="3162918"/>
            <a:chExt cx="4773887" cy="443652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952500" y="3339870"/>
              <a:ext cx="2806700" cy="2667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780020" y="3162918"/>
              <a:ext cx="1946367" cy="369332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Main </a:t>
              </a:r>
              <a:r>
                <a:rPr lang="en-US" dirty="0" err="1"/>
                <a:t>OSGi</a:t>
              </a:r>
              <a:r>
                <a:rPr lang="en-US" dirty="0"/>
                <a:t> Bundle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0" y="801280"/>
            <a:ext cx="8231315" cy="55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812800"/>
            <a:ext cx="7311475" cy="444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0" y="0"/>
            <a:ext cx="7568621" cy="4664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0169"/>
          <a:stretch/>
        </p:blipFill>
        <p:spPr>
          <a:xfrm>
            <a:off x="3414658" y="1384300"/>
            <a:ext cx="8469447" cy="4937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51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SECTOMILLISECCONVERTED" val="1"/>
  <p:tag name="MMPROD_UIDATA" val="&lt;database version=&quot;11.0&quot;&gt;&lt;object type=&quot;1&quot; unique_id=&quot;10001&quot;&gt;&lt;object type=&quot;8&quot; unique_id=&quot;717709&quot;&gt;&lt;/object&gt;&lt;object type=&quot;2&quot; unique_id=&quot;717710&quot;&gt;&lt;object type=&quot;3&quot; unique_id=&quot;717777&quot;&gt;&lt;property id=&quot;20148&quot; value=&quot;5&quot;/&gt;&lt;property id=&quot;20300&quot; value=&quot;Slide 13&quot;/&gt;&lt;property id=&quot;20307&quot; value=&quot;277&quot;/&gt;&lt;/object&gt;&lt;object type=&quot;3&quot; unique_id=&quot;717778&quot;&gt;&lt;property id=&quot;20148&quot; value=&quot;5&quot;/&gt;&lt;property id=&quot;20300&quot; value=&quot;Slide 1&quot;/&gt;&lt;property id=&quot;20307&quot; value=&quot;291&quot;/&gt;&lt;/object&gt;&lt;object type=&quot;3&quot; unique_id=&quot;717779&quot;&gt;&lt;property id=&quot;20148&quot; value=&quot;5&quot;/&gt;&lt;property id=&quot;20300&quot; value=&quot;Slide 2 - &amp;quot;About Me&amp;quot;&quot;/&gt;&lt;property id=&quot;20307&quot; value=&quot;292&quot;/&gt;&lt;/object&gt;&lt;object type=&quot;3&quot; unique_id=&quot;717780&quot;&gt;&lt;property id=&quot;20148&quot; value=&quot;5&quot;/&gt;&lt;property id=&quot;20300&quot; value=&quot;Slide 3 - &amp;quot;Agenda&amp;quot;&quot;/&gt;&lt;property id=&quot;20307&quot; value=&quot;293&quot;/&gt;&lt;/object&gt;&lt;object type=&quot;3&quot; unique_id=&quot;717781&quot;&gt;&lt;property id=&quot;20148&quot; value=&quot;5&quot;/&gt;&lt;property id=&quot;20300&quot; value=&quot;Slide 4&quot;/&gt;&lt;property id=&quot;20307&quot; value=&quot;295&quot;/&gt;&lt;/object&gt;&lt;object type=&quot;3&quot; unique_id=&quot;717782&quot;&gt;&lt;property id=&quot;20148&quot; value=&quot;5&quot;/&gt;&lt;property id=&quot;20300&quot; value=&quot;Slide 5 - &amp;quot;Projects&amp;quot;&quot;/&gt;&lt;property id=&quot;20307&quot; value=&quot;296&quot;/&gt;&lt;/object&gt;&lt;object type=&quot;3&quot; unique_id=&quot;717783&quot;&gt;&lt;property id=&quot;20148&quot; value=&quot;5&quot;/&gt;&lt;property id=&quot;20300&quot; value=&quot;Slide 6 - &amp;quot;Timeline&amp;quot;&quot;/&gt;&lt;property id=&quot;20307&quot; value=&quot;294&quot;/&gt;&lt;/object&gt;&lt;object type=&quot;3&quot; unique_id=&quot;717784&quot;&gt;&lt;property id=&quot;20148&quot; value=&quot;5&quot;/&gt;&lt;property id=&quot;20300&quot; value=&quot;Slide 7 - &amp;quot;Goals&amp;quot;&quot;/&gt;&lt;property id=&quot;20307&quot; value=&quot;299&quot;/&gt;&lt;/object&gt;&lt;object type=&quot;3&quot; unique_id=&quot;717785&quot;&gt;&lt;property id=&quot;20148&quot; value=&quot;5&quot;/&gt;&lt;property id=&quot;20300&quot; value=&quot;Slide 8 - &amp;quot;Project Structure&amp;quot;&quot;/&gt;&lt;property id=&quot;20307&quot; value=&quot;297&quot;/&gt;&lt;/object&gt;&lt;object type=&quot;3&quot; unique_id=&quot;717786&quot;&gt;&lt;property id=&quot;20148&quot; value=&quot;5&quot;/&gt;&lt;property id=&quot;20300&quot; value=&quot;Slide 9 - &amp;quot;Releases&amp;quot;&quot;/&gt;&lt;property id=&quot;20307&quot; value=&quot;300&quot;/&gt;&lt;/object&gt;&lt;object type=&quot;3&quot; unique_id=&quot;717787&quot;&gt;&lt;property id=&quot;20148&quot; value=&quot;5&quot;/&gt;&lt;property id=&quot;20300&quot; value=&quot;Slide 10&quot;/&gt;&lt;property id=&quot;20307&quot; value=&quot;301&quot;/&gt;&lt;/object&gt;&lt;object type=&quot;3&quot; unique_id=&quot;717788&quot;&gt;&lt;property id=&quot;20148&quot; value=&quot;5&quot;/&gt;&lt;property id=&quot;20300&quot; value=&quot;Slide 11 - &amp;quot;Contributing&amp;quot;&quot;/&gt;&lt;property id=&quot;20307&quot; value=&quot;298&quot;/&gt;&lt;/object&gt;&lt;object type=&quot;3&quot; unique_id=&quot;717789&quot;&gt;&lt;property id=&quot;20148&quot; value=&quot;5&quot;/&gt;&lt;property id=&quot;20300&quot; value=&quot;Slide 12 - &amp;quot;Support&amp;quot;&quot;/&gt;&lt;property id=&quot;20307&quot; value=&quot;302&quot;/&gt;&lt;/object&gt;&lt;/object&gt;&lt;/object&gt;&lt;/database&gt;"/>
</p:tagLst>
</file>

<file path=ppt/theme/theme1.xml><?xml version="1.0" encoding="utf-8"?>
<a:theme xmlns:a="http://schemas.openxmlformats.org/drawingml/2006/main" name="corporate_presentation_template">
  <a:themeElements>
    <a:clrScheme name="Adobe 2009">
      <a:dk1>
        <a:srgbClr val="000000"/>
      </a:dk1>
      <a:lt1>
        <a:sysClr val="window" lastClr="FFFFFF"/>
      </a:lt1>
      <a:dk2>
        <a:srgbClr val="6B737B"/>
      </a:dk2>
      <a:lt2>
        <a:srgbClr val="DADDE0"/>
      </a:lt2>
      <a:accent1>
        <a:srgbClr val="C1D82F"/>
      </a:accent1>
      <a:accent2>
        <a:srgbClr val="00A4E4"/>
      </a:accent2>
      <a:accent3>
        <a:srgbClr val="8348B5"/>
      </a:accent3>
      <a:accent4>
        <a:srgbClr val="FBB034"/>
      </a:accent4>
      <a:accent5>
        <a:srgbClr val="FFDD00"/>
      </a:accent5>
      <a:accent6>
        <a:srgbClr val="FF0000"/>
      </a:accent6>
      <a:hlink>
        <a:srgbClr val="000000"/>
      </a:hlink>
      <a:folHlink>
        <a:srgbClr val="3F3F3F"/>
      </a:folHlink>
    </a:clrScheme>
    <a:fontScheme name="Adobe Clean 2009">
      <a:majorFont>
        <a:latin typeface="Adobe Clean"/>
        <a:ea typeface=""/>
        <a:cs typeface=""/>
      </a:majorFont>
      <a:minorFont>
        <a:latin typeface="Adobe Clean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corporate_presentation_template.potx</Template>
  <TotalTime>22145</TotalTime>
  <Words>263</Words>
  <Application>Microsoft Office PowerPoint</Application>
  <PresentationFormat>Custom</PresentationFormat>
  <Paragraphs>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Adobe Clean</vt:lpstr>
      <vt:lpstr>Adobe Clean Light</vt:lpstr>
      <vt:lpstr>Adobe Clean SemiLight</vt:lpstr>
      <vt:lpstr>Arial</vt:lpstr>
      <vt:lpstr>Calibri</vt:lpstr>
      <vt:lpstr>Wingdings</vt:lpstr>
      <vt:lpstr>corporate_presentation_template</vt:lpstr>
      <vt:lpstr>PowerPoint Presentation</vt:lpstr>
      <vt:lpstr>About Me</vt:lpstr>
      <vt:lpstr>Agenda</vt:lpstr>
      <vt:lpstr>PowerPoint Presentation</vt:lpstr>
      <vt:lpstr>Projects</vt:lpstr>
      <vt:lpstr>Timeline</vt:lpstr>
      <vt:lpstr>Goals</vt:lpstr>
      <vt:lpstr>Project Structure</vt:lpstr>
      <vt:lpstr>Releases</vt:lpstr>
      <vt:lpstr>PowerPoint Presentation</vt:lpstr>
      <vt:lpstr>Contributing</vt:lpstr>
      <vt:lpstr>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Notes about the 16x9 Template</dc:title>
  <dc:creator>Adobe Systems, Inc.</dc:creator>
  <cp:lastModifiedBy>Owner</cp:lastModifiedBy>
  <cp:revision>314</cp:revision>
  <dcterms:created xsi:type="dcterms:W3CDTF">2009-08-20T18:55:32Z</dcterms:created>
  <dcterms:modified xsi:type="dcterms:W3CDTF">2017-08-15T23:26:31Z</dcterms:modified>
</cp:coreProperties>
</file>