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6" r:id="rId1"/>
    <p:sldMasterId id="2147483677" r:id="rId2"/>
  </p:sldMasterIdLst>
  <p:notesMasterIdLst>
    <p:notesMasterId r:id="rId20"/>
  </p:notesMasterIdLst>
  <p:handoutMasterIdLst>
    <p:handoutMasterId r:id="rId21"/>
  </p:handoutMasterIdLst>
  <p:sldIdLst>
    <p:sldId id="279" r:id="rId3"/>
    <p:sldId id="333" r:id="rId4"/>
    <p:sldId id="344" r:id="rId5"/>
    <p:sldId id="356" r:id="rId6"/>
    <p:sldId id="335" r:id="rId7"/>
    <p:sldId id="319" r:id="rId8"/>
    <p:sldId id="346" r:id="rId9"/>
    <p:sldId id="359" r:id="rId10"/>
    <p:sldId id="345" r:id="rId11"/>
    <p:sldId id="360" r:id="rId12"/>
    <p:sldId id="336" r:id="rId13"/>
    <p:sldId id="357" r:id="rId14"/>
    <p:sldId id="337" r:id="rId15"/>
    <p:sldId id="338" r:id="rId16"/>
    <p:sldId id="308" r:id="rId17"/>
    <p:sldId id="447" r:id="rId18"/>
    <p:sldId id="288" r:id="rId19"/>
  </p:sldIdLst>
  <p:sldSz cx="12188825" cy="6858000"/>
  <p:notesSz cx="7026275" cy="9312275"/>
  <p:custDataLst>
    <p:tags r:id="rId2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63">
          <p15:clr>
            <a:srgbClr val="A4A3A4"/>
          </p15:clr>
        </p15:guide>
        <p15:guide id="2" orient="horz" pos="49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 userDrawn="1">
          <p15:clr>
            <a:srgbClr val="A4A3A4"/>
          </p15:clr>
        </p15:guide>
        <p15:guide id="2" pos="2213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  <a:srgbClr val="007BAB"/>
    <a:srgbClr val="FBB034"/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76" autoAdjust="0"/>
    <p:restoredTop sz="94856" autoAdjust="0"/>
  </p:normalViewPr>
  <p:slideViewPr>
    <p:cSldViewPr snapToGrid="0" snapToObjects="1">
      <p:cViewPr>
        <p:scale>
          <a:sx n="77" d="100"/>
          <a:sy n="77" d="100"/>
        </p:scale>
        <p:origin x="77" y="75"/>
      </p:cViewPr>
      <p:guideLst>
        <p:guide orient="horz" pos="4063"/>
        <p:guide orient="horz" pos="490"/>
        <p:guide pos="383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5" d="100"/>
          <a:sy n="95" d="100"/>
        </p:scale>
        <p:origin x="-3630" y="-108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5D2EE567-80D6-42C6-844A-F0F6714FC972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533C794B-268C-4A67-8C2B-68C4E4A2A7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0990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1" y="0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/>
          <a:lstStyle>
            <a:lvl1pPr algn="r">
              <a:defRPr sz="1200"/>
            </a:lvl1pPr>
          </a:lstStyle>
          <a:p>
            <a:fld id="{A2A3B128-E09D-491C-B840-DB8C264A8EFA}" type="datetimeFigureOut">
              <a:rPr lang="en-US" smtClean="0"/>
              <a:pPr/>
              <a:t>1/29/2019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207125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7" tIns="46678" rIns="93357" bIns="466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57" tIns="46678" rIns="93357" bIns="46678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1" y="8845045"/>
            <a:ext cx="3044719" cy="465614"/>
          </a:xfrm>
          <a:prstGeom prst="rect">
            <a:avLst/>
          </a:prstGeom>
        </p:spPr>
        <p:txBody>
          <a:bodyPr vert="horz" lIns="93357" tIns="46678" rIns="93357" bIns="46678" rtlCol="0" anchor="b"/>
          <a:lstStyle>
            <a:lvl1pPr algn="r">
              <a:defRPr sz="1200"/>
            </a:lvl1pPr>
          </a:lstStyle>
          <a:p>
            <a:fld id="{3EF2277D-4E65-471B-8FDC-312617F5EA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66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5077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F2277D-4E65-471B-8FDC-312617F5EA89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92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4.jpeg"/><Relationship Id="rId18" Type="http://schemas.openxmlformats.org/officeDocument/2006/relationships/image" Target="../media/image29.png"/><Relationship Id="rId26" Type="http://schemas.openxmlformats.org/officeDocument/2006/relationships/image" Target="../media/image37.png"/><Relationship Id="rId39" Type="http://schemas.openxmlformats.org/officeDocument/2006/relationships/image" Target="../media/image50.png"/><Relationship Id="rId21" Type="http://schemas.openxmlformats.org/officeDocument/2006/relationships/image" Target="../media/image32.jpeg"/><Relationship Id="rId34" Type="http://schemas.openxmlformats.org/officeDocument/2006/relationships/image" Target="../media/image45.png"/><Relationship Id="rId42" Type="http://schemas.openxmlformats.org/officeDocument/2006/relationships/image" Target="../media/image53.png"/><Relationship Id="rId47" Type="http://schemas.openxmlformats.org/officeDocument/2006/relationships/image" Target="../media/image58.jpeg"/><Relationship Id="rId50" Type="http://schemas.openxmlformats.org/officeDocument/2006/relationships/image" Target="../media/image61.png"/><Relationship Id="rId55" Type="http://schemas.openxmlformats.org/officeDocument/2006/relationships/image" Target="../media/image66.jpeg"/><Relationship Id="rId63" Type="http://schemas.openxmlformats.org/officeDocument/2006/relationships/image" Target="../media/image74.png"/><Relationship Id="rId68" Type="http://schemas.openxmlformats.org/officeDocument/2006/relationships/image" Target="../media/image79.pn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6" Type="http://schemas.openxmlformats.org/officeDocument/2006/relationships/image" Target="../media/image27.jpeg"/><Relationship Id="rId29" Type="http://schemas.openxmlformats.org/officeDocument/2006/relationships/image" Target="../media/image4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24" Type="http://schemas.openxmlformats.org/officeDocument/2006/relationships/image" Target="../media/image35.jpeg"/><Relationship Id="rId32" Type="http://schemas.openxmlformats.org/officeDocument/2006/relationships/image" Target="../media/image43.png"/><Relationship Id="rId37" Type="http://schemas.openxmlformats.org/officeDocument/2006/relationships/image" Target="../media/image48.png"/><Relationship Id="rId40" Type="http://schemas.openxmlformats.org/officeDocument/2006/relationships/image" Target="../media/image51.png"/><Relationship Id="rId45" Type="http://schemas.openxmlformats.org/officeDocument/2006/relationships/image" Target="../media/image56.png"/><Relationship Id="rId53" Type="http://schemas.openxmlformats.org/officeDocument/2006/relationships/image" Target="../media/image64.png"/><Relationship Id="rId58" Type="http://schemas.openxmlformats.org/officeDocument/2006/relationships/image" Target="../media/image69.jpeg"/><Relationship Id="rId66" Type="http://schemas.openxmlformats.org/officeDocument/2006/relationships/image" Target="../media/image77.png"/><Relationship Id="rId5" Type="http://schemas.openxmlformats.org/officeDocument/2006/relationships/image" Target="../media/image16.png"/><Relationship Id="rId15" Type="http://schemas.openxmlformats.org/officeDocument/2006/relationships/image" Target="../media/image26.jpeg"/><Relationship Id="rId23" Type="http://schemas.openxmlformats.org/officeDocument/2006/relationships/image" Target="../media/image34.jpeg"/><Relationship Id="rId28" Type="http://schemas.openxmlformats.org/officeDocument/2006/relationships/image" Target="../media/image39.jpeg"/><Relationship Id="rId36" Type="http://schemas.openxmlformats.org/officeDocument/2006/relationships/image" Target="../media/image47.png"/><Relationship Id="rId49" Type="http://schemas.openxmlformats.org/officeDocument/2006/relationships/image" Target="../media/image60.png"/><Relationship Id="rId57" Type="http://schemas.openxmlformats.org/officeDocument/2006/relationships/image" Target="../media/image68.png"/><Relationship Id="rId61" Type="http://schemas.openxmlformats.org/officeDocument/2006/relationships/image" Target="../media/image72.jpeg"/><Relationship Id="rId10" Type="http://schemas.openxmlformats.org/officeDocument/2006/relationships/image" Target="../media/image21.jpeg"/><Relationship Id="rId19" Type="http://schemas.openxmlformats.org/officeDocument/2006/relationships/image" Target="../media/image30.jpeg"/><Relationship Id="rId31" Type="http://schemas.openxmlformats.org/officeDocument/2006/relationships/image" Target="../media/image42.jpeg"/><Relationship Id="rId44" Type="http://schemas.openxmlformats.org/officeDocument/2006/relationships/image" Target="../media/image55.png"/><Relationship Id="rId52" Type="http://schemas.openxmlformats.org/officeDocument/2006/relationships/image" Target="../media/image63.png"/><Relationship Id="rId60" Type="http://schemas.openxmlformats.org/officeDocument/2006/relationships/image" Target="../media/image71.jpeg"/><Relationship Id="rId65" Type="http://schemas.openxmlformats.org/officeDocument/2006/relationships/image" Target="../media/image76.png"/><Relationship Id="rId4" Type="http://schemas.openxmlformats.org/officeDocument/2006/relationships/image" Target="../media/image15.pn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Relationship Id="rId22" Type="http://schemas.openxmlformats.org/officeDocument/2006/relationships/image" Target="../media/image33.jpeg"/><Relationship Id="rId27" Type="http://schemas.openxmlformats.org/officeDocument/2006/relationships/image" Target="../media/image38.jpeg"/><Relationship Id="rId30" Type="http://schemas.openxmlformats.org/officeDocument/2006/relationships/image" Target="../media/image41.png"/><Relationship Id="rId35" Type="http://schemas.openxmlformats.org/officeDocument/2006/relationships/image" Target="../media/image46.png"/><Relationship Id="rId43" Type="http://schemas.openxmlformats.org/officeDocument/2006/relationships/image" Target="../media/image54.png"/><Relationship Id="rId48" Type="http://schemas.openxmlformats.org/officeDocument/2006/relationships/image" Target="../media/image59.png"/><Relationship Id="rId56" Type="http://schemas.openxmlformats.org/officeDocument/2006/relationships/image" Target="../media/image67.jpeg"/><Relationship Id="rId64" Type="http://schemas.openxmlformats.org/officeDocument/2006/relationships/image" Target="../media/image75.png"/><Relationship Id="rId69" Type="http://schemas.openxmlformats.org/officeDocument/2006/relationships/image" Target="../media/image80.png"/><Relationship Id="rId8" Type="http://schemas.openxmlformats.org/officeDocument/2006/relationships/image" Target="../media/image19.jpeg"/><Relationship Id="rId51" Type="http://schemas.openxmlformats.org/officeDocument/2006/relationships/image" Target="../media/image62.jpeg"/><Relationship Id="rId3" Type="http://schemas.openxmlformats.org/officeDocument/2006/relationships/image" Target="../media/image14.png"/><Relationship Id="rId12" Type="http://schemas.openxmlformats.org/officeDocument/2006/relationships/image" Target="../media/image23.jpeg"/><Relationship Id="rId17" Type="http://schemas.openxmlformats.org/officeDocument/2006/relationships/image" Target="../media/image28.jpeg"/><Relationship Id="rId25" Type="http://schemas.openxmlformats.org/officeDocument/2006/relationships/image" Target="../media/image36.png"/><Relationship Id="rId33" Type="http://schemas.openxmlformats.org/officeDocument/2006/relationships/image" Target="../media/image44.png"/><Relationship Id="rId38" Type="http://schemas.openxmlformats.org/officeDocument/2006/relationships/image" Target="../media/image49.png"/><Relationship Id="rId46" Type="http://schemas.openxmlformats.org/officeDocument/2006/relationships/image" Target="../media/image57.png"/><Relationship Id="rId59" Type="http://schemas.openxmlformats.org/officeDocument/2006/relationships/image" Target="../media/image70.jpeg"/><Relationship Id="rId67" Type="http://schemas.openxmlformats.org/officeDocument/2006/relationships/image" Target="../media/image78.png"/><Relationship Id="rId20" Type="http://schemas.openxmlformats.org/officeDocument/2006/relationships/image" Target="../media/image31.jpeg"/><Relationship Id="rId41" Type="http://schemas.openxmlformats.org/officeDocument/2006/relationships/image" Target="../media/image52.png"/><Relationship Id="rId54" Type="http://schemas.openxmlformats.org/officeDocument/2006/relationships/image" Target="../media/image65.png"/><Relationship Id="rId62" Type="http://schemas.openxmlformats.org/officeDocument/2006/relationships/image" Target="../media/image73.png"/><Relationship Id="rId70" Type="http://schemas.openxmlformats.org/officeDocument/2006/relationships/image" Target="../media/image8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ata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2013"/>
            <a:ext cx="12188823" cy="6859643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0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bg1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4270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11915" y="5947275"/>
            <a:ext cx="4563682" cy="303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58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" y="0"/>
            <a:ext cx="12199619" cy="6858000"/>
            <a:chOff x="0" y="0"/>
            <a:chExt cx="12199619" cy="685800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0"/>
              <a:ext cx="12199619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 userDrawn="1"/>
        </p:nvSpPr>
        <p:spPr>
          <a:xfrm>
            <a:off x="1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41182" y="1990493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783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128" y="0"/>
            <a:ext cx="12188824" cy="6858000"/>
            <a:chOff x="128" y="0"/>
            <a:chExt cx="12188824" cy="6858000"/>
          </a:xfrm>
        </p:grpSpPr>
        <p:pic>
          <p:nvPicPr>
            <p:cNvPr id="2" name="Picture 1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28" y="0"/>
              <a:ext cx="12188824" cy="6858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 userDrawn="1"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121690" y="6299002"/>
              <a:ext cx="835068" cy="365760"/>
            </a:xfrm>
            <a:prstGeom prst="rect">
              <a:avLst/>
            </a:prstGeom>
          </p:spPr>
        </p:pic>
      </p:grpSp>
      <p:sp>
        <p:nvSpPr>
          <p:cNvPr id="10" name="Rectangle 9"/>
          <p:cNvSpPr/>
          <p:nvPr userDrawn="1"/>
        </p:nvSpPr>
        <p:spPr>
          <a:xfrm>
            <a:off x="128" y="1303020"/>
            <a:ext cx="12188825" cy="1165860"/>
          </a:xfrm>
          <a:prstGeom prst="rect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41182" y="1463977"/>
            <a:ext cx="10918220" cy="492443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bg1"/>
                </a:solidFill>
                <a:latin typeface="Adobe Clean Light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41182" y="1993394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099">
                <a:solidFill>
                  <a:schemeClr val="bg2">
                    <a:lumMod val="90000"/>
                  </a:schemeClr>
                </a:solidFill>
              </a:defRPr>
            </a:lvl1pPr>
            <a:lvl2pPr marL="5439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7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19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59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99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38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78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18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182" y="-2359"/>
            <a:ext cx="417909" cy="6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133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>
                <a:latin typeface="Adobe Clean Light" panose="020B0303020404020204" pitchFamily="34" charset="0"/>
              </a:defRPr>
            </a:lvl2pPr>
            <a:lvl3pPr>
              <a:defRPr>
                <a:latin typeface="Adobe Clean Light" panose="020B0303020404020204" pitchFamily="34" charset="0"/>
              </a:defRPr>
            </a:lvl3pPr>
            <a:lvl4pPr>
              <a:defRPr>
                <a:latin typeface="Adobe Clean Light" panose="020B0303020404020204" pitchFamily="34" charset="0"/>
              </a:defRPr>
            </a:lvl4pPr>
            <a:lvl5pPr>
              <a:defRPr>
                <a:latin typeface="Adobe Clean Light" panose="020B03030204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9708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White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204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White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7373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White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lang="en-US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lang="en-US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chemeClr val="tx1">
                    <a:lumMod val="75000"/>
                    <a:lumOff val="25000"/>
                  </a:schemeClr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619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04485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ray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2192002" cy="6442076"/>
          </a:xfrm>
          <a:prstGeom prst="rect">
            <a:avLst/>
          </a:prstGeom>
          <a:solidFill>
            <a:srgbClr val="5D676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20671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Gray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20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88825" cy="1296988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438401"/>
            <a:ext cx="12188825" cy="4003675"/>
          </a:xfrm>
          <a:prstGeom prst="rect">
            <a:avLst/>
          </a:prstGeom>
          <a:solidFill>
            <a:srgbClr val="698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Footer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ctr">
              <a:defRPr/>
            </a:lvl1pPr>
          </a:lstStyle>
          <a:p>
            <a:fld id="{90156F56-D5AE-4C6F-B826-C69D1BC521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1609355" y="6505732"/>
            <a:ext cx="579469" cy="352269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182" y="-2383"/>
            <a:ext cx="417909" cy="685799"/>
          </a:xfrm>
          <a:prstGeom prst="rect">
            <a:avLst/>
          </a:prstGeom>
        </p:spPr>
      </p:pic>
      <p:sp>
        <p:nvSpPr>
          <p:cNvPr id="16" name="Title 1"/>
          <p:cNvSpPr>
            <a:spLocks noGrp="1"/>
          </p:cNvSpPr>
          <p:nvPr>
            <p:ph type="ctrTitle"/>
          </p:nvPr>
        </p:nvSpPr>
        <p:spPr>
          <a:xfrm>
            <a:off x="641182" y="1525530"/>
            <a:ext cx="10918220" cy="369332"/>
          </a:xfrm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8295"/>
          </a:xfr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2100">
                <a:solidFill>
                  <a:schemeClr val="tx2"/>
                </a:solidFill>
              </a:defRPr>
            </a:lvl1pPr>
            <a:lvl2pPr marL="5441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4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5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7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48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90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3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" y="2438401"/>
            <a:ext cx="12185240" cy="4003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65283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Top &amp;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543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048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ck - No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85760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y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858000"/>
          </a:xfrm>
          <a:prstGeom prst="rect">
            <a:avLst/>
          </a:prstGeom>
          <a:solidFill>
            <a:srgbClr val="5D676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7967" y="2449525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81203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hite 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86523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051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46513"/>
            <a:ext cx="12188825" cy="411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-16933"/>
            <a:ext cx="12188825" cy="64634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10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8000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3"/>
            <a:ext cx="12188825" cy="6463445"/>
          </a:xfrm>
          <a:prstGeom prst="rect">
            <a:avLst/>
          </a:prstGeom>
        </p:spPr>
      </p:pic>
      <p:grpSp>
        <p:nvGrpSpPr>
          <p:cNvPr id="28" name="Group 27"/>
          <p:cNvGrpSpPr/>
          <p:nvPr userDrawn="1"/>
        </p:nvGrpSpPr>
        <p:grpSpPr>
          <a:xfrm>
            <a:off x="-8532" y="2355852"/>
            <a:ext cx="12288772" cy="4474369"/>
            <a:chOff x="-8533" y="1932939"/>
            <a:chExt cx="12269071" cy="4467196"/>
          </a:xfrm>
        </p:grpSpPr>
        <p:pic>
          <p:nvPicPr>
            <p:cNvPr id="29" name="Picture 28"/>
            <p:cNvPicPr>
              <a:picLocks noChangeAspect="1" noChangeArrowheads="1"/>
            </p:cNvPicPr>
            <p:nvPr userDrawn="1"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1036" y="3612018"/>
              <a:ext cx="1403232" cy="1125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0" name="Group 43"/>
            <p:cNvGrpSpPr>
              <a:grpSpLocks/>
            </p:cNvGrpSpPr>
            <p:nvPr userDrawn="1"/>
          </p:nvGrpSpPr>
          <p:grpSpPr bwMode="auto">
            <a:xfrm>
              <a:off x="8271959" y="2687201"/>
              <a:ext cx="1446085" cy="1020967"/>
              <a:chOff x="-1" y="0"/>
              <a:chExt cx="4288637" cy="3026746"/>
            </a:xfrm>
          </p:grpSpPr>
          <p:pic>
            <p:nvPicPr>
              <p:cNvPr id="111" name="Picture 44" descr="image37.png"/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6200000">
                <a:off x="630945" y="-630945"/>
                <a:ext cx="3026746" cy="4288635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63500" algn="ctr" rotWithShape="0">
                  <a:srgbClr val="000000">
                    <a:alpha val="39999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</a:extLst>
            </p:spPr>
          </p:pic>
          <p:pic>
            <p:nvPicPr>
              <p:cNvPr id="112" name="Picture 45" descr="image38.png"/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055" y="156050"/>
                <a:ext cx="3600094" cy="27007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1" name="Group 30"/>
            <p:cNvGrpSpPr/>
            <p:nvPr userDrawn="1"/>
          </p:nvGrpSpPr>
          <p:grpSpPr>
            <a:xfrm>
              <a:off x="-8533" y="5383456"/>
              <a:ext cx="12193788" cy="1016679"/>
              <a:chOff x="-8536" y="5532132"/>
              <a:chExt cx="10021500" cy="835343"/>
            </a:xfrm>
          </p:grpSpPr>
          <p:pic>
            <p:nvPicPr>
              <p:cNvPr id="99" name="Picture 2" descr="cc_mosaic_day01_romanowsky.jpg"/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96838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0" name="Picture 3" descr="cc_mosaic_day02_tudisco.jpg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342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1" name="Picture 4" descr="cc_mosaic_day05_rodriguez.jpg"/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617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2" name="Picture 5" descr="cc_mosaic_day07_pranckevicius.jpg"/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373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3" name="Picture 6" descr="cc_mosaic_day09_dingwall.jpg"/>
              <p:cNvPicPr>
                <a:picLocks noChangeAspect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670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4" name="Picture 7" descr="cc_mosaic_day11_west.jpg"/>
              <p:cNvPicPr>
                <a:picLocks noChangeAspect="1"/>
              </p:cNvPicPr>
              <p:nvPr/>
            </p:nvPicPr>
            <p:blipFill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724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5" name="Picture 8" descr="cc_mosaic_day12_groenlund.jpg"/>
              <p:cNvPicPr>
                <a:picLocks noChangeAspect="1"/>
              </p:cNvPicPr>
              <p:nvPr/>
            </p:nvPicPr>
            <p:blipFill>
              <a:blip r:embed="rId1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8536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6" name="Picture 9" descr="cc_mosaic_day12_taylor.jpg"/>
              <p:cNvPicPr>
                <a:picLocks noChangeAspect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0221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7" name="Picture 10" descr="cc_mosaic_day15_westermann.jpg"/>
              <p:cNvPicPr>
                <a:picLocks noChangeAspect="1"/>
              </p:cNvPicPr>
              <p:nvPr/>
            </p:nvPicPr>
            <p:blipFill>
              <a:blip r:embed="rId1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26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8" name="Picture 11" descr="cc_mosaic_day16_andaur.jpg"/>
              <p:cNvPicPr>
                <a:picLocks noChangeAspect="1"/>
              </p:cNvPicPr>
              <p:nvPr/>
            </p:nvPicPr>
            <p:blipFill>
              <a:blip r:embed="rId1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58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09" name="Picture 12" descr="cc_mosaic_day18_zutto.jpg"/>
              <p:cNvPicPr>
                <a:picLocks noChangeAspect="1"/>
              </p:cNvPicPr>
              <p:nvPr/>
            </p:nvPicPr>
            <p:blipFill>
              <a:blip r:embed="rId1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331964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110" name="Picture 13" descr="cc_mosaic_maeda.jpg"/>
              <p:cNvPicPr>
                <a:picLocks noChangeAspect="1"/>
              </p:cNvPicPr>
              <p:nvPr/>
            </p:nvPicPr>
            <p:blipFill>
              <a:blip r:embed="rId1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177839" y="5532132"/>
                <a:ext cx="835125" cy="83534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32" name="Picture 15" descr="C:\Users\Alexander\Google Drive\cc_launch_assets\deblur.png"/>
            <p:cNvPicPr>
              <a:picLocks noChangeAspect="1"/>
            </p:cNvPicPr>
            <p:nvPr userDrawn="1"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6904" y="5112179"/>
              <a:ext cx="1112775" cy="55569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3" name="Picture 16" descr="C:\Users\Alexander\Google Drive\cc_launch_assets\create_now_launch.jpg"/>
            <p:cNvPicPr>
              <a:picLocks noChangeAspect="1"/>
            </p:cNvPicPr>
            <p:nvPr userDrawn="1"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6161" y="3772692"/>
              <a:ext cx="1527294" cy="87711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grpSp>
          <p:nvGrpSpPr>
            <p:cNvPr id="34" name="Group 33"/>
            <p:cNvGrpSpPr/>
            <p:nvPr userDrawn="1"/>
          </p:nvGrpSpPr>
          <p:grpSpPr>
            <a:xfrm>
              <a:off x="9764268" y="2809523"/>
              <a:ext cx="2419966" cy="2425709"/>
              <a:chOff x="8734425" y="1711119"/>
              <a:chExt cx="2678111" cy="2531797"/>
            </a:xfrm>
          </p:grpSpPr>
          <p:pic>
            <p:nvPicPr>
              <p:cNvPr id="90" name="Picture 89"/>
              <p:cNvPicPr>
                <a:picLocks noChangeAspect="1"/>
              </p:cNvPicPr>
              <p:nvPr/>
            </p:nvPicPr>
            <p:blipFill rotWithShape="1">
              <a:blip r:embed="rId2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8734425" y="1722035"/>
                <a:ext cx="2678111" cy="2520880"/>
              </a:xfrm>
              <a:prstGeom prst="rect">
                <a:avLst/>
              </a:prstGeom>
            </p:spPr>
          </p:pic>
          <p:sp>
            <p:nvSpPr>
              <p:cNvPr id="91" name="Rectangle 90"/>
              <p:cNvSpPr/>
              <p:nvPr/>
            </p:nvSpPr>
            <p:spPr>
              <a:xfrm>
                <a:off x="8734425" y="1711119"/>
                <a:ext cx="2678111" cy="1024339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8734425" y="2735458"/>
                <a:ext cx="1047750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8734425" y="3243262"/>
                <a:ext cx="2678111" cy="999653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10327481" y="2735458"/>
                <a:ext cx="1085055" cy="507804"/>
              </a:xfrm>
              <a:prstGeom prst="rect">
                <a:avLst/>
              </a:prstGeom>
              <a:solidFill>
                <a:srgbClr val="002060">
                  <a:alpha val="4117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8734425" y="1722035"/>
                <a:ext cx="2678111" cy="507603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8734425" y="3743088"/>
                <a:ext cx="2678111" cy="499828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8734425" y="2223288"/>
                <a:ext cx="4984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Rectangle 97"/>
              <p:cNvSpPr/>
              <p:nvPr/>
            </p:nvSpPr>
            <p:spPr>
              <a:xfrm>
                <a:off x="10888659" y="2223288"/>
                <a:ext cx="523875" cy="1519800"/>
              </a:xfrm>
              <a:prstGeom prst="rect">
                <a:avLst/>
              </a:prstGeom>
              <a:solidFill>
                <a:srgbClr val="002060">
                  <a:alpha val="3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798">
                  <a:solidFill>
                    <a:prstClr val="white"/>
                  </a:solidFill>
                </a:endParaRPr>
              </a:p>
            </p:txBody>
          </p:sp>
        </p:grpSp>
        <p:pic>
          <p:nvPicPr>
            <p:cNvPr id="35" name="Picture 17" descr="C:\Users\Alexander\Google Drive\cc_launch_assets\cc_max_2013.png"/>
            <p:cNvPicPr>
              <a:picLocks noChangeAspect="1"/>
            </p:cNvPicPr>
            <p:nvPr userDrawn="1"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50803" y="4581930"/>
              <a:ext cx="1832231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6" name="Picture 18" descr="C:\Users\Alexander\Google Drive\cc_launch_assets\cc_max_2011.jpg"/>
            <p:cNvPicPr>
              <a:picLocks noChangeAspect="1"/>
            </p:cNvPicPr>
            <p:nvPr userDrawn="1"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626" y="4651161"/>
              <a:ext cx="1625135" cy="1082030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7" name="Picture 19" descr="C:\Users\Alexander\Google Drive\cc_launch_assets\cc_launch.jpg"/>
            <p:cNvPicPr>
              <a:picLocks noChangeAspect="1"/>
            </p:cNvPicPr>
            <p:nvPr userDrawn="1"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2055" y="4380920"/>
              <a:ext cx="1221052" cy="9123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38" name="Picture 20" descr="C:\Users\Alexander\Google Drive\cc_launch_assets\dps-marquee-overview-708x510.jpg"/>
            <p:cNvPicPr>
              <a:picLocks noChangeAspect="1"/>
            </p:cNvPicPr>
            <p:nvPr userDrawn="1"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8834" y="4747693"/>
              <a:ext cx="1260841" cy="92018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39" name="Picture 21" descr="C:\Users\Alexander\Google Drive\cc_launch_assets\ae_live_text.png"/>
            <p:cNvPicPr>
              <a:picLocks noChangeAspect="1"/>
            </p:cNvPicPr>
            <p:nvPr userDrawn="1"/>
          </p:nvPicPr>
          <p:blipFill>
            <a:blip r:embed="rId2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7748" y="3573972"/>
              <a:ext cx="1437281" cy="856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0" name="Picture 22" descr="C:\Users\Alexander\Google Drive\cc_launch_assets\ae_per_mask.png"/>
            <p:cNvPicPr>
              <a:picLocks noChangeAspect="1"/>
            </p:cNvPicPr>
            <p:nvPr userDrawn="1"/>
          </p:nvPicPr>
          <p:blipFill>
            <a:blip r:embed="rId2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24595" y="3994253"/>
              <a:ext cx="1221052" cy="7338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1" name="Picture 23" descr="C:\Users\Alexander\Google Drive\cc_launch_assets\ps-lr-nature-limited-940x400-b.jpg"/>
            <p:cNvPicPr>
              <a:picLocks noChangeAspect="1"/>
            </p:cNvPicPr>
            <p:nvPr userDrawn="1"/>
          </p:nvPicPr>
          <p:blipFill>
            <a:blip r:embed="rId2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04487" y="3165438"/>
              <a:ext cx="1941160" cy="8265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42" name="Picture 24" descr="C:\Users\Alexander\Desktop\CC-image.jpeg"/>
            <p:cNvPicPr>
              <a:picLocks noChangeAspect="1"/>
            </p:cNvPicPr>
            <p:nvPr userDrawn="1"/>
          </p:nvPicPr>
          <p:blipFill>
            <a:blip r:embed="rId2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042" y="3913656"/>
              <a:ext cx="1502834" cy="1195584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3" name="Picture 25" descr="cs5_family_boxshot_tight_3in.png"/>
            <p:cNvPicPr>
              <a:picLocks noChangeAspect="1"/>
            </p:cNvPicPr>
            <p:nvPr userDrawn="1"/>
          </p:nvPicPr>
          <p:blipFill rotWithShape="1">
            <a:blip r:embed="rId2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"/>
            <a:stretch/>
          </p:blipFill>
          <p:spPr bwMode="auto">
            <a:xfrm>
              <a:off x="1" y="4925532"/>
              <a:ext cx="931389" cy="100861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4" name="Picture 26" descr="C:\Users\Alexander\Google Drive\cc_launch_assets\ipad-png.png"/>
            <p:cNvPicPr>
              <a:picLocks noChangeAspect="1"/>
            </p:cNvPicPr>
            <p:nvPr userDrawn="1"/>
          </p:nvPicPr>
          <p:blipFill>
            <a:blip r:embed="rId3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87" y="4931732"/>
              <a:ext cx="1127125" cy="8813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5" name="Picture 27" descr="C:\Users\Alexander\Google Drive\cc_launch_assets\max_2013_dw.png"/>
            <p:cNvPicPr>
              <a:picLocks noChangeAspect="1"/>
            </p:cNvPicPr>
            <p:nvPr userDrawn="1"/>
          </p:nvPicPr>
          <p:blipFill>
            <a:blip r:embed="rId3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99420" y="4367873"/>
              <a:ext cx="2252620" cy="130000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6" name="Picture 28" descr="image24.png"/>
            <p:cNvPicPr>
              <a:picLocks noChangeAspect="1"/>
            </p:cNvPicPr>
            <p:nvPr userDrawn="1"/>
          </p:nvPicPr>
          <p:blipFill>
            <a:blip r:embed="rId3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5021" y="5080854"/>
              <a:ext cx="954925" cy="743651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47" name="Picture 29" descr="C:\Users\Alexander\Google Drive\cc_launch_assets\kuler.png"/>
            <p:cNvPicPr>
              <a:picLocks noChangeAspect="1"/>
            </p:cNvPicPr>
            <p:nvPr userDrawn="1"/>
          </p:nvPicPr>
          <p:blipFill>
            <a:blip r:embed="rId3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2371" y="3967822"/>
              <a:ext cx="897526" cy="6976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grpSp>
          <p:nvGrpSpPr>
            <p:cNvPr id="48" name="Group 30"/>
            <p:cNvGrpSpPr>
              <a:grpSpLocks/>
            </p:cNvGrpSpPr>
            <p:nvPr userDrawn="1"/>
          </p:nvGrpSpPr>
          <p:grpSpPr bwMode="auto">
            <a:xfrm>
              <a:off x="3768470" y="3707305"/>
              <a:ext cx="1581432" cy="222214"/>
              <a:chOff x="-1" y="-1"/>
              <a:chExt cx="7696202" cy="1082072"/>
            </a:xfrm>
          </p:grpSpPr>
          <p:pic>
            <p:nvPicPr>
              <p:cNvPr id="83" name="Picture 31" descr="C:\Users\Alexander\Creative Cloud Files\Team Prezo\!!assets\mnemonics\CS6_style\Edge_Animate.png"/>
              <p:cNvPicPr>
                <a:picLocks noChangeAspect="1"/>
              </p:cNvPicPr>
              <p:nvPr/>
            </p:nvPicPr>
            <p:blipFill>
              <a:blip r:embed="rId3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4" name="Picture 32" descr="C:\Users\Alexander\Creative Cloud Files\Team Prezo\!!assets\mnemonics\CS6_style\Edge_Code.png"/>
              <p:cNvPicPr>
                <a:picLocks noChangeAspect="1"/>
              </p:cNvPicPr>
              <p:nvPr/>
            </p:nvPicPr>
            <p:blipFill>
              <a:blip r:embed="rId3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90033" y="-1"/>
                <a:ext cx="1112457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5" name="Picture 33" descr="C:\Users\Alexander\Creative Cloud Files\Team Prezo\!!assets\mnemonics\CS6_style\Edge_inspect.png"/>
              <p:cNvPicPr>
                <a:picLocks noChangeAspect="1"/>
              </p:cNvPicPr>
              <p:nvPr/>
            </p:nvPicPr>
            <p:blipFill>
              <a:blip r:embed="rId3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94608" y="7932"/>
                <a:ext cx="1112457" cy="10741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6" name="Picture 34" descr="C:\Users\Alexander\Creative Cloud Files\Team Prezo\!!assets\mnemonics\CS6_style\Edge_PhoneGap_Build.png"/>
              <p:cNvPicPr>
                <a:picLocks noChangeAspect="1"/>
              </p:cNvPicPr>
              <p:nvPr/>
            </p:nvPicPr>
            <p:blipFill>
              <a:blip r:embed="rId3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83329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7" name="Picture 35" descr="C:\Users\Alexander\Creative Cloud Files\Team Prezo\!!assets\mnemonics\CS6_style\Edge_Reflow.png"/>
              <p:cNvPicPr>
                <a:picLocks noChangeAspect="1"/>
              </p:cNvPicPr>
              <p:nvPr/>
            </p:nvPicPr>
            <p:blipFill>
              <a:blip r:embed="rId3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02498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8" name="Picture 36" descr="C:\Users\Alexander\Creative Cloud Files\Team Prezo\!!assets\mnemonics\CS6_style\Edge_WebFonts.png"/>
              <p:cNvPicPr>
                <a:picLocks noChangeAspect="1"/>
              </p:cNvPicPr>
              <p:nvPr/>
            </p:nvPicPr>
            <p:blipFill>
              <a:blip r:embed="rId3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86274" y="-1"/>
                <a:ext cx="1112456" cy="107414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  <p:pic>
            <p:nvPicPr>
              <p:cNvPr id="89" name="Picture 37" descr="C:\Users\Alexander\Creative Cloud Files\Team Prezo\!!assets\mnemonics\CS6_style\Typekit_mnemonic_RGB_512px_no_shadow.png"/>
              <p:cNvPicPr>
                <a:picLocks noChangeAspect="1"/>
              </p:cNvPicPr>
              <p:nvPr/>
            </p:nvPicPr>
            <p:blipFill>
              <a:blip r:embed="rId4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01183" y="466"/>
                <a:ext cx="1095018" cy="106764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 cap="flat" cmpd="sng">
                    <a:solidFill>
                      <a:srgbClr val="000000"/>
                    </a:solidFill>
                    <a:prstDash val="solid"/>
                    <a:miter lim="0"/>
                    <a:headEnd type="none" w="med" len="med"/>
                    <a:tailEnd type="none" w="med" len="med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49" name="Picture 38" descr="C:\Users\Alexander\Google Drive\cc_launch_assets\lrmobile.png"/>
            <p:cNvPicPr>
              <a:picLocks noChangeAspect="1"/>
            </p:cNvPicPr>
            <p:nvPr userDrawn="1"/>
          </p:nvPicPr>
          <p:blipFill>
            <a:blip r:embed="rId4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6910" y="4936101"/>
              <a:ext cx="1581106" cy="1016769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54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0" name="Picture 39" descr="D:\!!ADOBEWERK\!!Assets_201303\!!ADOBE\adobe_mnemonics\CC_NEW\Behance_mnemonic.png"/>
            <p:cNvPicPr>
              <a:picLocks noChangeAspect="1"/>
            </p:cNvPicPr>
            <p:nvPr userDrawn="1"/>
          </p:nvPicPr>
          <p:blipFill>
            <a:blip r:embed="rId4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4474" y="3864431"/>
              <a:ext cx="573076" cy="553632"/>
            </a:xfrm>
            <a:prstGeom prst="rect">
              <a:avLst/>
            </a:prstGeom>
            <a:noFill/>
            <a:ln>
              <a:noFill/>
            </a:ln>
            <a:effectLst>
              <a:outerShdw blurRad="368300" dist="406400" dir="2700000" algn="ctr" rotWithShape="0">
                <a:srgbClr val="000000">
                  <a:alpha val="51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1" name="Picture 40" descr="Screen Shot 2014-06-04 at 9.35.34 AM.png"/>
            <p:cNvPicPr>
              <a:picLocks noChangeAspect="1"/>
            </p:cNvPicPr>
            <p:nvPr userDrawn="1"/>
          </p:nvPicPr>
          <p:blipFill>
            <a:blip r:embed="rId4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50505" y="5041368"/>
              <a:ext cx="417780" cy="8696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2" name="Picture 52" descr="C:\Users\Alexander\Google Drive\cc_launch_assets\cc_thor.png"/>
            <p:cNvPicPr>
              <a:picLocks noChangeAspect="1"/>
            </p:cNvPicPr>
            <p:nvPr userDrawn="1"/>
          </p:nvPicPr>
          <p:blipFill>
            <a:blip r:embed="rId4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70700" y="3309340"/>
              <a:ext cx="503228" cy="844805"/>
            </a:xfrm>
            <a:prstGeom prst="rect">
              <a:avLst/>
            </a:prstGeom>
            <a:noFill/>
            <a:ln>
              <a:noFill/>
            </a:ln>
            <a:effectLst>
              <a:outerShdw blurRad="431800" algn="ctr" rotWithShape="0">
                <a:srgbClr val="000000">
                  <a:alpha val="64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</a:extLst>
          </p:spPr>
        </p:pic>
        <p:pic>
          <p:nvPicPr>
            <p:cNvPr id="53" name="Picture 1" descr="pasted-image.pdf"/>
            <p:cNvPicPr>
              <a:picLocks noChangeAspect="1"/>
            </p:cNvPicPr>
            <p:nvPr userDrawn="1"/>
          </p:nvPicPr>
          <p:blipFill rotWithShape="1">
            <a:blip r:embed="rId4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391823" y="4766094"/>
              <a:ext cx="1966912" cy="12478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4" name="Picture 1" descr="pasted-image.pdf"/>
            <p:cNvPicPr>
              <a:picLocks noChangeAspect="1"/>
            </p:cNvPicPr>
            <p:nvPr userDrawn="1"/>
          </p:nvPicPr>
          <p:blipFill rotWithShape="1">
            <a:blip r:embed="rId4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360754" y="2481362"/>
              <a:ext cx="1041504" cy="7655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 rotWithShape="1">
            <a:blip r:embed="rId4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756290" y="4433854"/>
              <a:ext cx="1326414" cy="6993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6" name="Picture 55"/>
            <p:cNvPicPr>
              <a:picLocks noChangeAspect="1"/>
            </p:cNvPicPr>
            <p:nvPr userDrawn="1"/>
          </p:nvPicPr>
          <p:blipFill>
            <a:blip r:embed="rId4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71474" y="3967824"/>
              <a:ext cx="1379272" cy="958325"/>
            </a:xfrm>
            <a:prstGeom prst="rect">
              <a:avLst/>
            </a:prstGeom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4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61475" y="4886237"/>
              <a:ext cx="703534" cy="842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" name="Group 57"/>
            <p:cNvGrpSpPr/>
            <p:nvPr userDrawn="1"/>
          </p:nvGrpSpPr>
          <p:grpSpPr>
            <a:xfrm>
              <a:off x="8381537" y="4692862"/>
              <a:ext cx="2979850" cy="1334450"/>
              <a:chOff x="9205405" y="4442620"/>
              <a:chExt cx="2979850" cy="1334450"/>
            </a:xfrm>
          </p:grpSpPr>
          <p:pic>
            <p:nvPicPr>
              <p:cNvPr id="80" name="Picture 6"/>
              <p:cNvPicPr>
                <a:picLocks noChangeAspect="1" noChangeArrowheads="1"/>
              </p:cNvPicPr>
              <p:nvPr/>
            </p:nvPicPr>
            <p:blipFill rotWithShape="1">
              <a:blip r:embed="rId5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1362228" y="4670225"/>
                <a:ext cx="823027" cy="110684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1" name="Picture 2"/>
              <p:cNvPicPr>
                <a:picLocks noChangeAspect="1" noChangeArrowheads="1"/>
              </p:cNvPicPr>
              <p:nvPr/>
            </p:nvPicPr>
            <p:blipFill rotWithShape="1">
              <a:blip r:embed="rId5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9205405" y="4442620"/>
                <a:ext cx="1389133" cy="979872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304800" sx="88000" sy="88000" algn="ctr" rotWithShape="0">
                  <a:prstClr val="black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82" name="Picture 4" descr="C:\Users\Alex\Desktop\sp3_illustrator_touch.png"/>
              <p:cNvPicPr>
                <a:picLocks noChangeAspect="1" noChangeArrowheads="1"/>
              </p:cNvPicPr>
              <p:nvPr/>
            </p:nvPicPr>
            <p:blipFill rotWithShape="1">
              <a:blip r:embed="rId5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311841" y="4823252"/>
                <a:ext cx="1329955" cy="812624"/>
              </a:xfrm>
              <a:prstGeom prst="rect">
                <a:avLst/>
              </a:prstGeom>
              <a:noFill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59" name="Picture 58"/>
            <p:cNvPicPr>
              <a:picLocks noChangeAspect="1"/>
            </p:cNvPicPr>
            <p:nvPr userDrawn="1"/>
          </p:nvPicPr>
          <p:blipFill>
            <a:blip r:embed="rId5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561109" y="3165436"/>
              <a:ext cx="446196" cy="446312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0" name="Picture 59"/>
            <p:cNvPicPr>
              <a:picLocks noChangeAspect="1"/>
            </p:cNvPicPr>
            <p:nvPr userDrawn="1"/>
          </p:nvPicPr>
          <p:blipFill rotWithShape="1">
            <a:blip r:embed="rId5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3"/>
            <a:stretch/>
          </p:blipFill>
          <p:spPr>
            <a:xfrm>
              <a:off x="9538248" y="2605536"/>
              <a:ext cx="1793994" cy="889960"/>
            </a:xfrm>
            <a:prstGeom prst="rect">
              <a:avLst/>
            </a:prstGeom>
          </p:spPr>
        </p:pic>
        <p:pic>
          <p:nvPicPr>
            <p:cNvPr id="61" name="Picture 60" descr="splash_1080p__0027_Dw.jpg"/>
            <p:cNvPicPr>
              <a:picLocks noChangeAspect="1"/>
            </p:cNvPicPr>
            <p:nvPr userDrawn="1"/>
          </p:nvPicPr>
          <p:blipFill>
            <a:blip r:embed="rId5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29429" y="3463820"/>
              <a:ext cx="1683617" cy="947034"/>
            </a:xfrm>
            <a:prstGeom prst="rect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 userDrawn="1"/>
          </p:nvPicPr>
          <p:blipFill>
            <a:blip r:embed="rId5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60102" y="4073635"/>
              <a:ext cx="1531076" cy="861230"/>
            </a:xfrm>
            <a:prstGeom prst="rect">
              <a:avLst/>
            </a:prstGeom>
          </p:spPr>
        </p:pic>
        <p:pic>
          <p:nvPicPr>
            <p:cNvPr id="63" name="Picture 62" descr="Lr6_FacialRecognition_Channelimg.png"/>
            <p:cNvPicPr>
              <a:picLocks noChangeAspect="1"/>
            </p:cNvPicPr>
            <p:nvPr userDrawn="1"/>
          </p:nvPicPr>
          <p:blipFill>
            <a:blip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73997" y="3660204"/>
              <a:ext cx="1710072" cy="855036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4" name="Picture 63"/>
            <p:cNvPicPr>
              <a:picLocks noChangeAspect="1"/>
            </p:cNvPicPr>
            <p:nvPr userDrawn="1"/>
          </p:nvPicPr>
          <p:blipFill rotWithShape="1">
            <a:blip r:embed="rId5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456658" y="1932939"/>
              <a:ext cx="1717712" cy="1842654"/>
            </a:xfrm>
            <a:prstGeom prst="rect">
              <a:avLst/>
            </a:prstGeom>
          </p:spPr>
        </p:pic>
        <p:pic>
          <p:nvPicPr>
            <p:cNvPr id="65" name="Picture 5" descr="C:\Users\Alex\Desktop\extract_dw.jpg"/>
            <p:cNvPicPr>
              <a:picLocks noChangeAspect="1" noChangeArrowheads="1"/>
            </p:cNvPicPr>
            <p:nvPr userDrawn="1"/>
          </p:nvPicPr>
          <p:blipFill rotWithShape="1">
            <a:blip r:embed="rId5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400728" y="5087392"/>
              <a:ext cx="799579" cy="13093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6" name="Picture 2" descr="C:\Users\Alex\Desktop\libraries.jpg"/>
            <p:cNvPicPr>
              <a:picLocks noChangeAspect="1" noChangeArrowheads="1"/>
            </p:cNvPicPr>
            <p:nvPr userDrawn="1"/>
          </p:nvPicPr>
          <p:blipFill rotWithShape="1">
            <a:blip r:embed="rId5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1485010" y="2738434"/>
              <a:ext cx="692406" cy="14448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7" name="Group 66"/>
            <p:cNvGrpSpPr/>
            <p:nvPr userDrawn="1"/>
          </p:nvGrpSpPr>
          <p:grpSpPr>
            <a:xfrm>
              <a:off x="7740215" y="3538530"/>
              <a:ext cx="2805976" cy="1879536"/>
              <a:chOff x="10977473" y="3164004"/>
              <a:chExt cx="4279601" cy="286662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78" name="Stock_collage_2.jpg"/>
              <p:cNvPicPr/>
              <p:nvPr userDrawn="1"/>
            </p:nvPicPr>
            <p:blipFill rotWithShape="1">
              <a:blip r:embed="rId6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2442579" y="3164004"/>
                <a:ext cx="2814495" cy="2037185"/>
              </a:xfrm>
              <a:prstGeom prst="rect">
                <a:avLst/>
              </a:prstGeom>
              <a:ln w="12700">
                <a:miter lim="400000"/>
              </a:ln>
            </p:spPr>
          </p:pic>
          <p:pic>
            <p:nvPicPr>
              <p:cNvPr id="79" name="Picture 2" descr="In-app purchase"/>
              <p:cNvPicPr>
                <a:picLocks noChangeAspect="1" noChangeArrowheads="1"/>
              </p:cNvPicPr>
              <p:nvPr userDrawn="1"/>
            </p:nvPicPr>
            <p:blipFill rotWithShape="1">
              <a:blip r:embed="rId6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10977473" y="5021368"/>
                <a:ext cx="1179193" cy="10092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68" name="Picture 67"/>
            <p:cNvPicPr>
              <a:picLocks noChangeAspect="1"/>
            </p:cNvPicPr>
            <p:nvPr userDrawn="1"/>
          </p:nvPicPr>
          <p:blipFill>
            <a:blip r:embed="rId6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233045" y="4066728"/>
              <a:ext cx="1027493" cy="1657648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69" name="Group 68"/>
            <p:cNvGrpSpPr/>
            <p:nvPr userDrawn="1"/>
          </p:nvGrpSpPr>
          <p:grpSpPr>
            <a:xfrm>
              <a:off x="7120638" y="2759714"/>
              <a:ext cx="1335373" cy="898614"/>
              <a:chOff x="7474843" y="2472639"/>
              <a:chExt cx="1160026" cy="780414"/>
            </a:xfrm>
          </p:grpSpPr>
          <p:grpSp>
            <p:nvGrpSpPr>
              <p:cNvPr id="74" name="Group 46"/>
              <p:cNvGrpSpPr>
                <a:grpSpLocks/>
              </p:cNvGrpSpPr>
              <p:nvPr/>
            </p:nvGrpSpPr>
            <p:grpSpPr bwMode="auto">
              <a:xfrm>
                <a:off x="7474843" y="2472639"/>
                <a:ext cx="1160026" cy="780414"/>
                <a:chOff x="0" y="0"/>
                <a:chExt cx="4025976" cy="2708200"/>
              </a:xfrm>
            </p:grpSpPr>
            <p:pic>
              <p:nvPicPr>
                <p:cNvPr id="76" name="Picture 47" descr="image39.png"/>
                <p:cNvPicPr>
                  <a:picLocks noChangeAspect="1"/>
                </p:cNvPicPr>
                <p:nvPr/>
              </p:nvPicPr>
              <p:blipFill>
                <a:blip r:embed="rId6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6200000">
                  <a:off x="658888" y="-658888"/>
                  <a:ext cx="2708200" cy="4025975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63500" algn="ctr" rotWithShape="0">
                    <a:srgbClr val="000000">
                      <a:alpha val="39999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</a:extLst>
              </p:spPr>
            </p:pic>
            <p:pic>
              <p:nvPicPr>
                <p:cNvPr id="77" name="Picture 48" descr="image40.png"/>
                <p:cNvPicPr>
                  <a:picLocks noChangeAspect="1"/>
                </p:cNvPicPr>
                <p:nvPr/>
              </p:nvPicPr>
              <p:blipFill>
                <a:blip r:embed="rId6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96486" y="131720"/>
                  <a:ext cx="3236255" cy="242766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25400" cap="flat" cmpd="sng">
                      <a:solidFill>
                        <a:srgbClr val="000000"/>
                      </a:solidFill>
                      <a:prstDash val="solid"/>
                      <a:miter lim="0"/>
                      <a:headEnd type="none" w="med" len="med"/>
                      <a:tailEnd type="none" w="med" len="med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grpSp>
          <p:pic>
            <p:nvPicPr>
              <p:cNvPr id="75" name="Picture 7"/>
              <p:cNvPicPr>
                <a:picLocks noChangeAspect="1" noChangeArrowheads="1"/>
              </p:cNvPicPr>
              <p:nvPr/>
            </p:nvPicPr>
            <p:blipFill rotWithShape="1">
              <a:blip r:embed="rId6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7589060" y="2505990"/>
                <a:ext cx="961705" cy="7041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70" name="Group 69"/>
            <p:cNvGrpSpPr/>
            <p:nvPr userDrawn="1"/>
          </p:nvGrpSpPr>
          <p:grpSpPr>
            <a:xfrm>
              <a:off x="9233149" y="2319456"/>
              <a:ext cx="524751" cy="1101838"/>
              <a:chOff x="11737843" y="1014516"/>
              <a:chExt cx="2501711" cy="5252936"/>
            </a:xfrm>
          </p:grpSpPr>
          <p:pic>
            <p:nvPicPr>
              <p:cNvPr id="72" name="Picture 3" descr="C:\Users\Alex\Documents\!!work_201407\MAX2014\Press\Shape (Press)\00 Live Capture.png"/>
              <p:cNvPicPr>
                <a:picLocks noChangeAspect="1" noChangeArrowheads="1"/>
              </p:cNvPicPr>
              <p:nvPr/>
            </p:nvPicPr>
            <p:blipFill>
              <a:blip r:embed="rId6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941043" y="1781246"/>
                <a:ext cx="2114812" cy="37537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3" name="Picture 2" descr="C:\Users\Alex\Desktop\iphone5s.png"/>
              <p:cNvPicPr>
                <a:picLocks noChangeAspect="1" noChangeArrowheads="1"/>
              </p:cNvPicPr>
              <p:nvPr/>
            </p:nvPicPr>
            <p:blipFill>
              <a:blip r:embed="rId6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737843" y="1014516"/>
                <a:ext cx="2501711" cy="525293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71" name="Picture 2" descr="C:\Users\Alex\Desktop\KV.png"/>
            <p:cNvPicPr>
              <a:picLocks noChangeAspect="1" noChangeArrowheads="1"/>
            </p:cNvPicPr>
            <p:nvPr userDrawn="1"/>
          </p:nvPicPr>
          <p:blipFill rotWithShape="1">
            <a:blip r:embed="rId6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253345" y="2716007"/>
              <a:ext cx="1574856" cy="749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AutoShape 53"/>
          <p:cNvSpPr>
            <a:spLocks/>
          </p:cNvSpPr>
          <p:nvPr userDrawn="1"/>
        </p:nvSpPr>
        <p:spPr bwMode="auto">
          <a:xfrm>
            <a:off x="-13184" y="1363634"/>
            <a:ext cx="12207117" cy="50997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  <a:gd name="connsiteX0" fmla="*/ 0 w 26247"/>
              <a:gd name="connsiteY0" fmla="*/ 13165 h 21644"/>
              <a:gd name="connsiteX1" fmla="*/ 1706 w 26247"/>
              <a:gd name="connsiteY1" fmla="*/ 12247 h 21644"/>
              <a:gd name="connsiteX2" fmla="*/ 7651 w 26247"/>
              <a:gd name="connsiteY2" fmla="*/ 8400 h 21644"/>
              <a:gd name="connsiteX3" fmla="*/ 14001 w 26247"/>
              <a:gd name="connsiteY3" fmla="*/ 5647 h 21644"/>
              <a:gd name="connsiteX4" fmla="*/ 21600 w 26247"/>
              <a:gd name="connsiteY4" fmla="*/ 0 h 21644"/>
              <a:gd name="connsiteX5" fmla="*/ 26247 w 26247"/>
              <a:gd name="connsiteY5" fmla="*/ 21644 h 21644"/>
              <a:gd name="connsiteX6" fmla="*/ 35 w 26247"/>
              <a:gd name="connsiteY6" fmla="*/ 21600 h 21644"/>
              <a:gd name="connsiteX7" fmla="*/ 35 w 26247"/>
              <a:gd name="connsiteY7" fmla="*/ 13271 h 21644"/>
              <a:gd name="connsiteX8" fmla="*/ 53 w 26247"/>
              <a:gd name="connsiteY8" fmla="*/ 13200 h 21644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6271"/>
              <a:gd name="connsiteY0" fmla="*/ 16677 h 25156"/>
              <a:gd name="connsiteX1" fmla="*/ 1706 w 26271"/>
              <a:gd name="connsiteY1" fmla="*/ 15759 h 25156"/>
              <a:gd name="connsiteX2" fmla="*/ 7651 w 26271"/>
              <a:gd name="connsiteY2" fmla="*/ 11912 h 25156"/>
              <a:gd name="connsiteX3" fmla="*/ 14001 w 26271"/>
              <a:gd name="connsiteY3" fmla="*/ 9159 h 25156"/>
              <a:gd name="connsiteX4" fmla="*/ 26271 w 26271"/>
              <a:gd name="connsiteY4" fmla="*/ 0 h 25156"/>
              <a:gd name="connsiteX5" fmla="*/ 26247 w 26271"/>
              <a:gd name="connsiteY5" fmla="*/ 25156 h 25156"/>
              <a:gd name="connsiteX6" fmla="*/ 35 w 26271"/>
              <a:gd name="connsiteY6" fmla="*/ 25112 h 25156"/>
              <a:gd name="connsiteX7" fmla="*/ 35 w 26271"/>
              <a:gd name="connsiteY7" fmla="*/ 16783 h 25156"/>
              <a:gd name="connsiteX8" fmla="*/ 53 w 26271"/>
              <a:gd name="connsiteY8" fmla="*/ 16712 h 25156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4001 w 28794"/>
              <a:gd name="connsiteY3" fmla="*/ 8862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4"/>
              <a:gd name="connsiteY0" fmla="*/ 16380 h 24859"/>
              <a:gd name="connsiteX1" fmla="*/ 1706 w 28794"/>
              <a:gd name="connsiteY1" fmla="*/ 15462 h 24859"/>
              <a:gd name="connsiteX2" fmla="*/ 7651 w 28794"/>
              <a:gd name="connsiteY2" fmla="*/ 11615 h 24859"/>
              <a:gd name="connsiteX3" fmla="*/ 13925 w 28794"/>
              <a:gd name="connsiteY3" fmla="*/ 8141 h 24859"/>
              <a:gd name="connsiteX4" fmla="*/ 28794 w 28794"/>
              <a:gd name="connsiteY4" fmla="*/ 0 h 24859"/>
              <a:gd name="connsiteX5" fmla="*/ 26247 w 28794"/>
              <a:gd name="connsiteY5" fmla="*/ 24859 h 24859"/>
              <a:gd name="connsiteX6" fmla="*/ 35 w 28794"/>
              <a:gd name="connsiteY6" fmla="*/ 24815 h 24859"/>
              <a:gd name="connsiteX7" fmla="*/ 35 w 28794"/>
              <a:gd name="connsiteY7" fmla="*/ 16486 h 24859"/>
              <a:gd name="connsiteX8" fmla="*/ 53 w 28794"/>
              <a:gd name="connsiteY8" fmla="*/ 16415 h 24859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3925 w 28798"/>
              <a:gd name="connsiteY3" fmla="*/ 8141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4001 w 28798"/>
              <a:gd name="connsiteY3" fmla="*/ 8523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0 w 28798"/>
              <a:gd name="connsiteY0" fmla="*/ 16380 h 24901"/>
              <a:gd name="connsiteX1" fmla="*/ 1706 w 28798"/>
              <a:gd name="connsiteY1" fmla="*/ 15462 h 24901"/>
              <a:gd name="connsiteX2" fmla="*/ 7651 w 28798"/>
              <a:gd name="connsiteY2" fmla="*/ 11615 h 24901"/>
              <a:gd name="connsiteX3" fmla="*/ 15205 w 28798"/>
              <a:gd name="connsiteY3" fmla="*/ 8269 h 24901"/>
              <a:gd name="connsiteX4" fmla="*/ 28794 w 28798"/>
              <a:gd name="connsiteY4" fmla="*/ 0 h 24901"/>
              <a:gd name="connsiteX5" fmla="*/ 28796 w 28798"/>
              <a:gd name="connsiteY5" fmla="*/ 24901 h 24901"/>
              <a:gd name="connsiteX6" fmla="*/ 35 w 28798"/>
              <a:gd name="connsiteY6" fmla="*/ 24815 h 24901"/>
              <a:gd name="connsiteX7" fmla="*/ 35 w 28798"/>
              <a:gd name="connsiteY7" fmla="*/ 16486 h 24901"/>
              <a:gd name="connsiteX8" fmla="*/ 53 w 28798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8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11 w 28763"/>
              <a:gd name="connsiteY8" fmla="*/ 16415 h 24901"/>
              <a:gd name="connsiteX0" fmla="*/ 32 w 28763"/>
              <a:gd name="connsiteY0" fmla="*/ 16380 h 24901"/>
              <a:gd name="connsiteX1" fmla="*/ 1671 w 28763"/>
              <a:gd name="connsiteY1" fmla="*/ 15462 h 24901"/>
              <a:gd name="connsiteX2" fmla="*/ 7616 w 28763"/>
              <a:gd name="connsiteY2" fmla="*/ 11615 h 24901"/>
              <a:gd name="connsiteX3" fmla="*/ 15170 w 28763"/>
              <a:gd name="connsiteY3" fmla="*/ 8269 h 24901"/>
              <a:gd name="connsiteX4" fmla="*/ 28759 w 28763"/>
              <a:gd name="connsiteY4" fmla="*/ 0 h 24901"/>
              <a:gd name="connsiteX5" fmla="*/ 28761 w 28763"/>
              <a:gd name="connsiteY5" fmla="*/ 24901 h 24901"/>
              <a:gd name="connsiteX6" fmla="*/ 0 w 28763"/>
              <a:gd name="connsiteY6" fmla="*/ 24815 h 24901"/>
              <a:gd name="connsiteX7" fmla="*/ 0 w 28763"/>
              <a:gd name="connsiteY7" fmla="*/ 16486 h 24901"/>
              <a:gd name="connsiteX8" fmla="*/ 4 w 28763"/>
              <a:gd name="connsiteY8" fmla="*/ 16415 h 24901"/>
              <a:gd name="connsiteX0" fmla="*/ 3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  <a:gd name="connsiteX0" fmla="*/ 6 w 28767"/>
              <a:gd name="connsiteY0" fmla="*/ 16380 h 24901"/>
              <a:gd name="connsiteX1" fmla="*/ 1675 w 28767"/>
              <a:gd name="connsiteY1" fmla="*/ 15462 h 24901"/>
              <a:gd name="connsiteX2" fmla="*/ 7620 w 28767"/>
              <a:gd name="connsiteY2" fmla="*/ 11615 h 24901"/>
              <a:gd name="connsiteX3" fmla="*/ 15174 w 28767"/>
              <a:gd name="connsiteY3" fmla="*/ 8269 h 24901"/>
              <a:gd name="connsiteX4" fmla="*/ 28763 w 28767"/>
              <a:gd name="connsiteY4" fmla="*/ 0 h 24901"/>
              <a:gd name="connsiteX5" fmla="*/ 28765 w 28767"/>
              <a:gd name="connsiteY5" fmla="*/ 24901 h 24901"/>
              <a:gd name="connsiteX6" fmla="*/ 4 w 28767"/>
              <a:gd name="connsiteY6" fmla="*/ 24815 h 24901"/>
              <a:gd name="connsiteX7" fmla="*/ 4 w 28767"/>
              <a:gd name="connsiteY7" fmla="*/ 16486 h 24901"/>
              <a:gd name="connsiteX8" fmla="*/ 1 w 28767"/>
              <a:gd name="connsiteY8" fmla="*/ 16446 h 24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767" h="24901">
                <a:moveTo>
                  <a:pt x="6" y="16380"/>
                </a:moveTo>
                <a:lnTo>
                  <a:pt x="1675" y="15462"/>
                </a:lnTo>
                <a:lnTo>
                  <a:pt x="7620" y="11615"/>
                </a:lnTo>
                <a:lnTo>
                  <a:pt x="15174" y="8269"/>
                </a:lnTo>
                <a:cubicBezTo>
                  <a:pt x="19493" y="5980"/>
                  <a:pt x="23574" y="2884"/>
                  <a:pt x="28763" y="0"/>
                </a:cubicBezTo>
                <a:cubicBezTo>
                  <a:pt x="28755" y="8385"/>
                  <a:pt x="28773" y="16516"/>
                  <a:pt x="28765" y="24901"/>
                </a:cubicBezTo>
                <a:lnTo>
                  <a:pt x="4" y="24815"/>
                </a:lnTo>
                <a:lnTo>
                  <a:pt x="4" y="16486"/>
                </a:lnTo>
                <a:cubicBezTo>
                  <a:pt x="10" y="16462"/>
                  <a:pt x="-5" y="16470"/>
                  <a:pt x="1" y="16446"/>
                </a:cubicBezTo>
              </a:path>
            </a:pathLst>
          </a:custGeom>
          <a:gradFill rotWithShape="0">
            <a:gsLst>
              <a:gs pos="0">
                <a:schemeClr val="bg1">
                  <a:lumMod val="95000"/>
                  <a:alpha val="14000"/>
                </a:schemeClr>
              </a:gs>
              <a:gs pos="34544">
                <a:schemeClr val="bg1">
                  <a:alpha val="9000"/>
                </a:schemeClr>
              </a:gs>
              <a:gs pos="68000">
                <a:srgbClr val="C00000">
                  <a:lumMod val="59000"/>
                  <a:alpha val="62000"/>
                </a:srgbClr>
              </a:gs>
              <a:gs pos="100000">
                <a:srgbClr val="002060">
                  <a:lumMod val="50000"/>
                  <a:alpha val="96000"/>
                </a:srgbClr>
              </a:gs>
            </a:gsLst>
            <a:lin ang="5400000"/>
          </a:gradFill>
          <a:ln>
            <a:noFill/>
          </a:ln>
          <a:effectLst/>
        </p:spPr>
        <p:txBody>
          <a:bodyPr lIns="0" tIns="0" rIns="0" bIns="0"/>
          <a:lstStyle>
            <a:lvl1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4572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9144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13716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1828800" indent="914400" algn="ctr" fontAlgn="base" hangingPunct="0">
              <a:spcBef>
                <a:spcPct val="0"/>
              </a:spcBef>
              <a:spcAft>
                <a:spcPct val="0"/>
              </a:spcAft>
              <a:defRPr sz="10000">
                <a:solidFill>
                  <a:srgbClr val="FFFFFF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defTabSz="228371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altLang="en-US" sz="400" kern="0">
              <a:solidFill>
                <a:srgbClr val="000000"/>
              </a:solidFill>
            </a:endParaRPr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6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3891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0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16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17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1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>
          <a:blip r:embed="rId7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495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ck - Bottom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5"/>
          <p:cNvSpPr>
            <a:spLocks noChangeArrowheads="1"/>
          </p:cNvSpPr>
          <p:nvPr userDrawn="1"/>
        </p:nvSpPr>
        <p:spPr bwMode="auto">
          <a:xfrm>
            <a:off x="12814" y="-1508"/>
            <a:ext cx="12188825" cy="6442364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3" name="Picture 11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88824" cy="6469064"/>
          </a:xfrm>
          <a:prstGeom prst="rect">
            <a:avLst/>
          </a:prstGeom>
        </p:spPr>
      </p:pic>
      <p:sp>
        <p:nvSpPr>
          <p:cNvPr id="11" name="Rectangle 5"/>
          <p:cNvSpPr>
            <a:spLocks noChangeArrowheads="1"/>
          </p:cNvSpPr>
          <p:nvPr userDrawn="1"/>
        </p:nvSpPr>
        <p:spPr bwMode="auto">
          <a:xfrm>
            <a:off x="1" y="0"/>
            <a:ext cx="12188825" cy="6442364"/>
          </a:xfrm>
          <a:prstGeom prst="rect">
            <a:avLst/>
          </a:prstGeom>
          <a:solidFill>
            <a:schemeClr val="tx1">
              <a:alpha val="6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pic>
        <p:nvPicPr>
          <p:cNvPr id="114" name="Picture 113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80556" y="78659"/>
            <a:ext cx="12379041" cy="6470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Rectangle 114"/>
          <p:cNvSpPr/>
          <p:nvPr userDrawn="1"/>
        </p:nvSpPr>
        <p:spPr>
          <a:xfrm rot="10800000">
            <a:off x="0" y="515062"/>
            <a:ext cx="12197372" cy="5957970"/>
          </a:xfrm>
          <a:prstGeom prst="rect">
            <a:avLst/>
          </a:prstGeom>
          <a:gradFill>
            <a:gsLst>
              <a:gs pos="0">
                <a:schemeClr val="accent6">
                  <a:lumMod val="75000"/>
                  <a:alpha val="40000"/>
                </a:schemeClr>
              </a:gs>
              <a:gs pos="100000">
                <a:schemeClr val="accent6">
                  <a:lumMod val="75000"/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/>
          </a:p>
        </p:txBody>
      </p:sp>
      <p:pic>
        <p:nvPicPr>
          <p:cNvPr id="10" name="Picture 12" descr="C:\Users\JOEBUC~1\AppData\Local\Temp\vmware-Joe Buchwald\VMwareDnD\4ad9c5e3\fader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46972" y="-3350"/>
            <a:ext cx="6550386" cy="64844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5"/>
          <p:cNvSpPr>
            <a:spLocks noChangeArrowheads="1"/>
          </p:cNvSpPr>
          <p:nvPr userDrawn="1"/>
        </p:nvSpPr>
        <p:spPr bwMode="auto">
          <a:xfrm flipV="1">
            <a:off x="1" y="6442364"/>
            <a:ext cx="12188825" cy="415636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127" name="Rectangle 21"/>
          <p:cNvSpPr>
            <a:spLocks noChangeArrowheads="1"/>
          </p:cNvSpPr>
          <p:nvPr userDrawn="1"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128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1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81912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ack.jpg"/>
          <p:cNvPicPr>
            <a:picLocks noChangeAspect="1"/>
          </p:cNvPicPr>
          <p:nvPr userDrawn="1"/>
        </p:nvPicPr>
        <p:blipFill>
          <a:blip r:embed="rId2" cstate="email">
            <a:alphaModFix amt="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H="1" flipV="1">
            <a:off x="1" y="-47847"/>
            <a:ext cx="12188825" cy="6502167"/>
          </a:xfrm>
          <a:prstGeom prst="rect">
            <a:avLst/>
          </a:prstGeom>
        </p:spPr>
      </p:pic>
      <p:sp>
        <p:nvSpPr>
          <p:cNvPr id="8" name="Shape 49"/>
          <p:cNvSpPr/>
          <p:nvPr userDrawn="1"/>
        </p:nvSpPr>
        <p:spPr>
          <a:xfrm rot="5400000" flipV="1">
            <a:off x="2964236" y="-3064318"/>
            <a:ext cx="6260354" cy="12188825"/>
          </a:xfrm>
          <a:prstGeom prst="rect">
            <a:avLst/>
          </a:prstGeom>
          <a:gradFill>
            <a:gsLst>
              <a:gs pos="5044">
                <a:srgbClr val="000000">
                  <a:alpha val="0"/>
                </a:srgbClr>
              </a:gs>
              <a:gs pos="99607">
                <a:srgbClr val="000000"/>
              </a:gs>
            </a:gsLst>
            <a:lin ang="10800000"/>
          </a:gradFill>
          <a:ln w="12700">
            <a:miter lim="400000"/>
          </a:ln>
        </p:spPr>
        <p:txBody>
          <a:bodyPr lIns="0" tIns="0" rIns="0" bIns="0" anchor="ctr"/>
          <a:lstStyle/>
          <a:p>
            <a:pPr defTabSz="456513"/>
            <a:endParaRPr sz="1798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>
                <a:solidFill>
                  <a:prstClr val="white"/>
                </a:solidFill>
              </a:rPr>
              <a:pPr/>
              <a:t>1/29/2019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>
                <a:solidFill>
                  <a:prstClr val="white"/>
                </a:solidFill>
              </a:rPr>
              <a:pPr algn="ctr"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078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8D6CA-D4AF-4FDC-9641-A8569C957DEB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50707-6B9C-41AD-8E71-8169BFD8CE9E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47668-7CB5-401B-A4E5-A798FE114AAD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42951"/>
            <a:ext cx="12188825" cy="5699124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777875"/>
            <a:ext cx="12188825" cy="56642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ck Content Ar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251BD-8A37-4A4F-BD66-CA6ADEC4144E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0"/>
            <a:ext cx="12188825" cy="6442075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11494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y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7967" y="2449523"/>
            <a:ext cx="1412888" cy="1945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279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hite_end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-1" y="0"/>
            <a:ext cx="1218882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9" tIns="45720" rIns="91439" bIns="4572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6522" y="2447346"/>
            <a:ext cx="1414469" cy="194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05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13.xml"/><Relationship Id="rId21" Type="http://schemas.openxmlformats.org/officeDocument/2006/relationships/image" Target="../media/image8.png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20" Type="http://schemas.openxmlformats.org/officeDocument/2006/relationships/image" Target="../media/image7.jpeg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 bwMode="auto">
          <a:xfrm>
            <a:off x="0" y="6442076"/>
            <a:ext cx="12188825" cy="415925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6697" y="6528875"/>
            <a:ext cx="187408" cy="258055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>
            <a:off x="0" y="1"/>
            <a:ext cx="12188825" cy="779463"/>
          </a:xfrm>
          <a:prstGeom prst="rect">
            <a:avLst/>
          </a:prstGeom>
          <a:solidFill>
            <a:srgbClr val="3743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829" tIns="54414" rIns="108829" bIns="54414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 dirty="0">
              <a:solidFill>
                <a:srgbClr val="FFFFFF"/>
              </a:solidFill>
              <a:latin typeface="+mn-lt"/>
              <a:ea typeface="ＭＳ Ｐゴシック" pitchFamily="-111" charset="-128"/>
              <a:cs typeface="+mn-cs"/>
            </a:endParaRPr>
          </a:p>
        </p:txBody>
      </p:sp>
      <p:sp>
        <p:nvSpPr>
          <p:cNvPr id="9" name="Rectangle 21"/>
          <p:cNvSpPr>
            <a:spLocks noChangeArrowheads="1"/>
          </p:cNvSpPr>
          <p:nvPr userDrawn="1"/>
        </p:nvSpPr>
        <p:spPr bwMode="auto">
          <a:xfrm>
            <a:off x="304720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2017 Adobe Systems Incorporated.  All Rights Reserved.  Adobe Confidential.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184150"/>
            <a:ext cx="11579384" cy="411162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990600"/>
            <a:ext cx="11579384" cy="51816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5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1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5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75" r:id="rId2"/>
    <p:sldLayoutId id="2147483658" r:id="rId3"/>
    <p:sldLayoutId id="2147483659" r:id="rId4"/>
    <p:sldLayoutId id="2147483660" r:id="rId5"/>
    <p:sldLayoutId id="2147483661" r:id="rId6"/>
    <p:sldLayoutId id="2147483672" r:id="rId7"/>
    <p:sldLayoutId id="2147483673" r:id="rId8"/>
    <p:sldLayoutId id="2147483674" r:id="rId9"/>
    <p:sldLayoutId id="2147483676" r:id="rId10"/>
  </p:sldLayoutIdLst>
  <p:hf hdr="0" ftr="0" dt="0"/>
  <p:txStyles>
    <p:titleStyle>
      <a:lvl1pPr algn="l" defTabSz="1088291" rtl="0" eaLnBrk="1" latinLnBrk="0" hangingPunct="1">
        <a:spcBef>
          <a:spcPct val="0"/>
        </a:spcBef>
        <a:buNone/>
        <a:defRPr sz="2400" b="0" i="0" u="none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5852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51703" indent="-275852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51979" indent="-20027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50366" indent="-198387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291" indent="-137926" algn="l" defTabSz="1088291" rtl="0" eaLnBrk="1" latinLnBrk="0" hangingPunct="1">
        <a:spcBef>
          <a:spcPts val="714"/>
        </a:spcBef>
        <a:buClr>
          <a:schemeClr val="accent4"/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279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6944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089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235" indent="-272073" algn="l" defTabSz="1088291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45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29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43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581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726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487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09017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3162" algn="l" defTabSz="1088291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9619" cy="6858000"/>
          </a:xfrm>
          <a:prstGeom prst="rect">
            <a:avLst/>
          </a:prstGeom>
        </p:spPr>
      </p:pic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1" y="225630"/>
            <a:ext cx="12188825" cy="6216734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 defTabSz="825252"/>
            <a:endParaRPr lang="en-US" sz="3599" b="0" i="0" u="none">
              <a:solidFill>
                <a:srgbClr val="FFFFFF"/>
              </a:solidFill>
              <a:latin typeface="+mj-lt"/>
              <a:ea typeface="+mj-ea"/>
              <a:cs typeface="+mj-cs"/>
              <a:sym typeface="Helvetica Light"/>
            </a:endParaRPr>
          </a:p>
        </p:txBody>
      </p:sp>
      <p:sp>
        <p:nvSpPr>
          <p:cNvPr id="9" name="Rectangle 21"/>
          <p:cNvSpPr>
            <a:spLocks noChangeArrowheads="1"/>
          </p:cNvSpPr>
          <p:nvPr/>
        </p:nvSpPr>
        <p:spPr bwMode="auto">
          <a:xfrm>
            <a:off x="304721" y="6487239"/>
            <a:ext cx="5181679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b">
            <a:spAutoFit/>
          </a:bodyPr>
          <a:lstStyle/>
          <a:p>
            <a:r>
              <a:rPr lang="en-US" sz="700" dirty="0">
                <a:solidFill>
                  <a:srgbClr val="FFFFFF"/>
                </a:solidFill>
                <a:latin typeface="Adobe Clean" pitchFamily="-111" charset="0"/>
              </a:rPr>
              <a:t>© 2015 Adobe Systems Incorporated.  All Rights Reserved.  Adobe Confidential.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546" y="66294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ctr">
              <a:defRPr sz="800">
                <a:solidFill>
                  <a:schemeClr val="bg1"/>
                </a:solidFill>
              </a:defRPr>
            </a:lvl1pPr>
          </a:lstStyle>
          <a:p>
            <a:fld id="{3AB78257-7A7E-4BBC-BB44-767E213B120F}" type="datetime1">
              <a:rPr lang="en-US" smtClean="0"/>
              <a:pPr/>
              <a:t>1/29/2019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1442" y="6629400"/>
            <a:ext cx="5203530" cy="168274"/>
          </a:xfrm>
          <a:prstGeom prst="rect">
            <a:avLst/>
          </a:prstGeom>
        </p:spPr>
        <p:txBody>
          <a:bodyPr vert="horz" lIns="0" tIns="54414" rIns="108829" bIns="54414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86546" y="6477000"/>
            <a:ext cx="1015735" cy="168274"/>
          </a:xfrm>
          <a:prstGeom prst="rect">
            <a:avLst/>
          </a:prstGeom>
        </p:spPr>
        <p:txBody>
          <a:bodyPr vert="horz" lIns="108829" tIns="54414" rIns="108829" bIns="54414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pPr algn="ctr"/>
            <a:fld id="{90156F56-D5AE-4C6F-B826-C69D1BC521BB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721" y="287509"/>
            <a:ext cx="11579384" cy="593725"/>
          </a:xfrm>
          <a:prstGeom prst="rect">
            <a:avLst/>
          </a:prstGeom>
        </p:spPr>
        <p:txBody>
          <a:bodyPr vert="horz" lIns="108829" tIns="54414" rIns="108829" bIns="54414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721" y="1143000"/>
            <a:ext cx="11579384" cy="5029200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96698" y="6528877"/>
            <a:ext cx="187408" cy="25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75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  <p:sldLayoutId id="2147483695" r:id="rId18"/>
  </p:sldLayoutIdLst>
  <p:hf hdr="0" ftr="0" dt="0"/>
  <p:txStyles>
    <p:titleStyle>
      <a:lvl1pPr algn="l" defTabSz="1087965" rtl="0" eaLnBrk="1" latinLnBrk="0" hangingPunct="1">
        <a:spcBef>
          <a:spcPct val="0"/>
        </a:spcBef>
        <a:buNone/>
        <a:defRPr sz="3199" b="0" i="0" u="none" kern="1200">
          <a:solidFill>
            <a:schemeClr val="tx1">
              <a:lumMod val="75000"/>
              <a:lumOff val="25000"/>
            </a:schemeClr>
          </a:solidFill>
          <a:latin typeface="Adobe Clean Light" pitchFamily="34" charset="0"/>
          <a:ea typeface="+mj-ea"/>
          <a:cs typeface="+mj-cs"/>
        </a:defRPr>
      </a:lvl1pPr>
    </p:titleStyle>
    <p:bodyStyle>
      <a:lvl1pPr marL="274556" indent="-265033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2399" kern="1200">
          <a:solidFill>
            <a:schemeClr val="tx1"/>
          </a:solidFill>
          <a:latin typeface="Adobe Clean Light" pitchFamily="34" charset="0"/>
          <a:ea typeface="+mn-ea"/>
          <a:cs typeface="+mn-cs"/>
        </a:defRPr>
      </a:lvl1pPr>
      <a:lvl2pPr marL="551537" indent="-275769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999" kern="1200">
          <a:solidFill>
            <a:schemeClr val="tx1"/>
          </a:solidFill>
          <a:latin typeface="+mn-lt"/>
          <a:ea typeface="+mn-ea"/>
          <a:cs typeface="+mn-cs"/>
        </a:defRPr>
      </a:lvl2pPr>
      <a:lvl3pPr marL="751753" indent="-200216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950081" indent="-198327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087965" indent="-137885" algn="l" defTabSz="1087965" rtl="0" eaLnBrk="1" latinLnBrk="0" hangingPunct="1">
        <a:spcBef>
          <a:spcPts val="714"/>
        </a:spcBef>
        <a:buClr>
          <a:schemeClr val="bg1">
            <a:lumMod val="50000"/>
          </a:schemeClr>
        </a:buClr>
        <a:buSzPct val="70000"/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1901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535883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079865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623847" indent="-271991" algn="l" defTabSz="1087965" rtl="0" eaLnBrk="1" latinLnBrk="0" hangingPunct="1">
        <a:spcBef>
          <a:spcPct val="20000"/>
        </a:spcBef>
        <a:buFont typeface="Arial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1pPr>
      <a:lvl2pPr marL="543982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2pPr>
      <a:lvl3pPr marL="1087965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3pPr>
      <a:lvl4pPr marL="163194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4pPr>
      <a:lvl5pPr marL="2175928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5pPr>
      <a:lvl6pPr marL="2719910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6pPr>
      <a:lvl7pPr marL="3263893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7pPr>
      <a:lvl8pPr marL="3807874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8pPr>
      <a:lvl9pPr marL="4351856" algn="l" defTabSz="1087965" rtl="0" eaLnBrk="1" latinLnBrk="0" hangingPunct="1">
        <a:defRPr sz="20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adobe.com/accessibility/products/acrobat/acrobat-pro-dc-pdf-accessibility-repair-workflow.html" TargetMode="External"/><Relationship Id="rId3" Type="http://schemas.openxmlformats.org/officeDocument/2006/relationships/hyperlink" Target="https://www.adobe.com/accessibility/products/acrobat/acrobat-accessibility-features.html" TargetMode="External"/><Relationship Id="rId7" Type="http://schemas.openxmlformats.org/officeDocument/2006/relationships/hyperlink" Target="https://helpx.adobe.com/acrobat/using/create-verify-pdf-accessibility.html" TargetMode="External"/><Relationship Id="rId2" Type="http://schemas.openxmlformats.org/officeDocument/2006/relationships/hyperlink" Target="https://www.adobe.com/accessibility/products/acrobat.html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adobe.com/accessibility/products/acrobat/using-acrobat-pro-accessibility-checker.html" TargetMode="External"/><Relationship Id="rId5" Type="http://schemas.openxmlformats.org/officeDocument/2006/relationships/hyperlink" Target="https://theblog.adobe.com/document-cloud/" TargetMode="External"/><Relationship Id="rId4" Type="http://schemas.openxmlformats.org/officeDocument/2006/relationships/hyperlink" Target="https://helpx.adobe.com/reader/using/accessibility-features.html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obe.com/Accessibility" TargetMode="External"/><Relationship Id="rId7" Type="http://schemas.openxmlformats.org/officeDocument/2006/relationships/hyperlink" Target="https://www.iso.org/standard/64599.html" TargetMode="External"/><Relationship Id="rId2" Type="http://schemas.openxmlformats.org/officeDocument/2006/relationships/hyperlink" Target="mailto:Haverty@Adobe.com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adobe.com/content/dam/Adobe/en/devnet/acrobat/pdfs/adobe_supplement_iso32000.pdf" TargetMode="External"/><Relationship Id="rId5" Type="http://schemas.openxmlformats.org/officeDocument/2006/relationships/hyperlink" Target="http://tv.adobe.com/show/accessibility-adobe/" TargetMode="External"/><Relationship Id="rId4" Type="http://schemas.openxmlformats.org/officeDocument/2006/relationships/hyperlink" Target="https://www.adobe.com/accessibility/compliance.html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Webinar - The Basics of Remediating an Inaccessible PDF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41182" y="1890011"/>
            <a:ext cx="10918220" cy="323165"/>
          </a:xfrm>
        </p:spPr>
        <p:txBody>
          <a:bodyPr/>
          <a:lstStyle/>
          <a:p>
            <a:r>
              <a:rPr lang="en-US" dirty="0"/>
              <a:t>Rob Haverty, Senior Product Manager, Document Cloud Accessibility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" y="6581479"/>
            <a:ext cx="1723696" cy="276999"/>
          </a:xfrm>
          <a:prstGeom prst="rect">
            <a:avLst/>
          </a:prstGeom>
          <a:solidFill>
            <a:schemeClr val="tx1">
              <a:alpha val="6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Revised January 2019</a:t>
            </a:r>
          </a:p>
        </p:txBody>
      </p:sp>
    </p:spTree>
    <p:extLst>
      <p:ext uri="{BB962C8B-B14F-4D97-AF65-F5344CB8AC3E}">
        <p14:creationId xmlns:p14="http://schemas.microsoft.com/office/powerpoint/2010/main" val="76194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Header Cells - Acrobat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92454"/>
            <a:ext cx="11579384" cy="5279746"/>
          </a:xfrm>
        </p:spPr>
        <p:txBody>
          <a:bodyPr/>
          <a:lstStyle/>
          <a:p>
            <a:r>
              <a:rPr lang="en-CA" dirty="0"/>
              <a:t>Select Header Cell radio button for a &lt;TH&gt; tag</a:t>
            </a:r>
          </a:p>
          <a:p>
            <a:pPr lvl="1"/>
            <a:r>
              <a:rPr lang="en-CA" dirty="0"/>
              <a:t>Row Headers should have a scope of “Row”</a:t>
            </a:r>
          </a:p>
          <a:p>
            <a:pPr lvl="1"/>
            <a:r>
              <a:rPr lang="en-CA" dirty="0"/>
              <a:t>Merged Headers need both Scope and Span (Span for number or rows or columns </a:t>
            </a:r>
          </a:p>
        </p:txBody>
      </p:sp>
      <p:pic>
        <p:nvPicPr>
          <p:cNvPr id="7" name="Picture 6" descr="Table Cell context menu (right click)">
            <a:extLst>
              <a:ext uri="{FF2B5EF4-FFF2-40B4-BE49-F238E27FC236}">
                <a16:creationId xmlns:a16="http://schemas.microsoft.com/office/drawing/2014/main" id="{60CB6818-048E-4E47-A324-01D83F010D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00" y="3542110"/>
            <a:ext cx="2953299" cy="1141489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8" name="Picture 7" descr="Table Cell Properties dialog, Header Cell selected">
            <a:extLst>
              <a:ext uri="{FF2B5EF4-FFF2-40B4-BE49-F238E27FC236}">
                <a16:creationId xmlns:a16="http://schemas.microsoft.com/office/drawing/2014/main" id="{10531264-C83B-4B9C-BDE6-BD6FE6D60B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682" y="2215921"/>
            <a:ext cx="3924852" cy="419802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pic>
        <p:nvPicPr>
          <p:cNvPr id="9" name="Picture 8" descr="Table Cell Properties dialog, Header Cell selected with Scope dropdown open, Row highlighted">
            <a:extLst>
              <a:ext uri="{FF2B5EF4-FFF2-40B4-BE49-F238E27FC236}">
                <a16:creationId xmlns:a16="http://schemas.microsoft.com/office/drawing/2014/main" id="{A699414B-06A1-41A4-B74F-964BFF5351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9567" y="2218282"/>
            <a:ext cx="3956721" cy="4195663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8592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Tables with Merged Cells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Use document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Add scope and span to Merged Cells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1639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Artifacts </a:t>
            </a:r>
          </a:p>
        </p:txBody>
      </p:sp>
      <p:sp>
        <p:nvSpPr>
          <p:cNvPr id="3" name="Content Placeholder 2" descr="Tagging Content a&#10;s an Artifact blog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An artifact is content that does not provide meaningful information such as decorative images or line spaces. Artifacts should not be present in the Tag Tree</a:t>
            </a:r>
            <a:r>
              <a:rPr lang="en-US"/>
              <a:t>.  </a:t>
            </a:r>
            <a:endParaRPr lang="en-US" dirty="0"/>
          </a:p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Continue using document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  <a:endParaRPr lang="en-US" dirty="0">
              <a:solidFill>
                <a:srgbClr val="0070C0"/>
              </a:solidFill>
            </a:endParaRP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document in Acrobat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the Tag Tree (this step is not necessary but for illustration only)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Note the empty &lt;P&gt; tags, we will come back and check for them after creating the artifact tags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Access the Reading Order tool from the Tag Panel or Order Panel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Tag Panel select Reading Order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Order Panel select “Show reading order panel” 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Select item number for content to be </a:t>
            </a:r>
            <a:r>
              <a:rPr lang="en-US" dirty="0" err="1"/>
              <a:t>artifacted</a:t>
            </a:r>
            <a:endParaRPr lang="en-US" dirty="0"/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Select “Background/Artifact” from the Reading Order tool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Return to the Tag Tree and note that the previous empty &lt;P&gt; tag is now gone. (again, this step is unnecessary and only for illustration)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037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Images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Use document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Figures with Captions (Artifact?)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Without Captions (Alternative Text)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Select the Accessibility Tool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2F384A4-7059-42C3-BDB2-FE527E1CC8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9575" y="2668779"/>
            <a:ext cx="1678336" cy="362918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3D57273-17A8-4024-B74F-8D2348DB71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4736" y="2443091"/>
            <a:ext cx="6441072" cy="18192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3B5272C-E14F-4461-8832-56628D13F9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9868" y="4311350"/>
            <a:ext cx="2649273" cy="186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7965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Convert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EX4 - Links - Intro to Accessible PDF </a:t>
            </a:r>
            <a:r>
              <a:rPr lang="en-US" dirty="0"/>
              <a:t>with PDF Maker 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delete tags and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re-add tags (best for forms – see hierarchy)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Convert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EX4 - Links - Intro to Accessible PDF </a:t>
            </a:r>
            <a:r>
              <a:rPr lang="en-US" dirty="0"/>
              <a:t>with Print and 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Add links (similar to scanned doc).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Only need short URL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14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1898E3-03E6-4ACC-BE1E-EDB8C814D3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976" y="3448055"/>
            <a:ext cx="7758160" cy="5805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403B5EC-C47E-4DE2-841E-7A6BAE7E4F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5292" y="4180389"/>
            <a:ext cx="4087907" cy="1932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278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Acrobat Pro DC Helpful Links and Resources</a:t>
            </a: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39095"/>
            <a:ext cx="11579384" cy="551867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Acrobat DC Accessibility </a:t>
            </a:r>
          </a:p>
          <a:p>
            <a:pPr marL="275851" lvl="1" indent="0">
              <a:buNone/>
            </a:pPr>
            <a:r>
              <a:rPr lang="en-US" dirty="0">
                <a:hlinkClick r:id="rId2"/>
              </a:rPr>
              <a:t>https://www.adobe.com/accessibility/products/acrobat.html</a:t>
            </a:r>
            <a:r>
              <a:rPr lang="en-US" dirty="0"/>
              <a:t> </a:t>
            </a:r>
          </a:p>
          <a:p>
            <a:r>
              <a:rPr lang="en-US" dirty="0"/>
              <a:t>Adobe Acrobat DC Accessibility Features</a:t>
            </a:r>
          </a:p>
          <a:p>
            <a:pPr marL="275851" lvl="1" indent="0">
              <a:buNone/>
            </a:pPr>
            <a:r>
              <a:rPr lang="en-US" dirty="0">
                <a:hlinkClick r:id="rId3"/>
              </a:rPr>
              <a:t>https://www.adobe.com/accessibility/products/acrobat/acrobat-accessibility-features.html</a:t>
            </a:r>
            <a:r>
              <a:rPr lang="en-US" dirty="0"/>
              <a:t>  </a:t>
            </a:r>
          </a:p>
          <a:p>
            <a:r>
              <a:rPr lang="en-US" dirty="0"/>
              <a:t>Acrobat Reader DC Accessibility features </a:t>
            </a:r>
          </a:p>
          <a:p>
            <a:pPr marL="275851" lvl="1" indent="0">
              <a:buNone/>
            </a:pPr>
            <a:r>
              <a:rPr lang="en-US" dirty="0">
                <a:hlinkClick r:id="rId4"/>
              </a:rPr>
              <a:t>https://helpx.adobe.com/reader/using/accessibility-features.html</a:t>
            </a:r>
            <a:r>
              <a:rPr lang="en-US" dirty="0"/>
              <a:t> </a:t>
            </a:r>
          </a:p>
          <a:p>
            <a:r>
              <a:rPr lang="en-US" dirty="0"/>
              <a:t>Acrobat DC and Reader DC Accessibility Blogs </a:t>
            </a:r>
          </a:p>
          <a:p>
            <a:pPr marL="285373" lvl="1" indent="0"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https://theblog.adobe.com/document-cloud/</a:t>
            </a:r>
            <a:r>
              <a:rPr lang="en-US" dirty="0">
                <a:latin typeface="Adobe Clean" panose="020B0503020404020204" pitchFamily="34" charset="0"/>
              </a:rPr>
              <a:t> (search for PDF or Accessibility)</a:t>
            </a:r>
          </a:p>
          <a:p>
            <a:r>
              <a:rPr lang="en-US" dirty="0"/>
              <a:t>Using the Acrobat Pro DC Accessibility Checker </a:t>
            </a:r>
          </a:p>
          <a:p>
            <a:pPr marL="275851" lvl="1" indent="0">
              <a:buNone/>
            </a:pPr>
            <a:r>
              <a:rPr lang="en-US" dirty="0">
                <a:hlinkClick r:id="rId6"/>
              </a:rPr>
              <a:t>https://www.adobe.com/accessibility/products/acrobat/using-acrobat-pro-accessibility-checker.html</a:t>
            </a:r>
            <a:r>
              <a:rPr lang="en-US" dirty="0"/>
              <a:t> </a:t>
            </a:r>
          </a:p>
          <a:p>
            <a:r>
              <a:rPr lang="en-US" dirty="0"/>
              <a:t>Create and verify PDF accessibility </a:t>
            </a:r>
          </a:p>
          <a:p>
            <a:pPr marL="275851" lvl="1" indent="0">
              <a:buNone/>
            </a:pPr>
            <a:r>
              <a:rPr lang="en-US" dirty="0">
                <a:hlinkClick r:id="rId7"/>
              </a:rPr>
              <a:t>https://helpx.adobe.com/acrobat/using/create-verify-pdf-accessibility.html</a:t>
            </a:r>
            <a:r>
              <a:rPr lang="en-US" dirty="0"/>
              <a:t> </a:t>
            </a:r>
          </a:p>
          <a:p>
            <a:r>
              <a:rPr lang="en-US" dirty="0"/>
              <a:t>Acrobat Pro DC PDF Accessibility Repair Workflow </a:t>
            </a:r>
          </a:p>
          <a:p>
            <a:pPr marL="275851" lvl="1" indent="0">
              <a:buNone/>
            </a:pPr>
            <a:r>
              <a:rPr lang="en-US" dirty="0">
                <a:hlinkClick r:id="rId8"/>
              </a:rPr>
              <a:t>https://www.adobe.com/accessibility/products/acrobat/acrobat-pro-dc-pdf-accessibility-repair-workflow.html</a:t>
            </a:r>
            <a:r>
              <a:rPr lang="en-US" dirty="0"/>
              <a:t> </a:t>
            </a: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15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2742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dobe Clean" panose="020B0503020404020204" pitchFamily="34" charset="0"/>
              </a:rPr>
              <a:t>Adobe Accessibility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Rob Haverty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2"/>
              </a:rPr>
              <a:t>Haverty@Adobe.com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</a:rPr>
              <a:t>Adobe Accessibility Website</a:t>
            </a:r>
          </a:p>
          <a:p>
            <a:pPr marL="286504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3"/>
              </a:rPr>
              <a:t>www.Adobe.com/Accessibility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Compliance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4"/>
              </a:rPr>
              <a:t>https://www.adobe.com/accessibility/compliance.html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/>
              <a:t>Accessibility Channel </a:t>
            </a:r>
          </a:p>
          <a:p>
            <a:pPr marL="285373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Adobe Clean" panose="020B0503020404020204" pitchFamily="34" charset="0"/>
                <a:hlinkClick r:id="rId5"/>
              </a:rPr>
              <a:t>http://tv.adobe.com/show/accessibility-adobe/</a:t>
            </a:r>
            <a:r>
              <a:rPr lang="en-US" dirty="0">
                <a:latin typeface="Adobe Clean" panose="020B0503020404020204" pitchFamily="34" charset="0"/>
              </a:rPr>
              <a:t> </a:t>
            </a:r>
          </a:p>
          <a:p>
            <a:pPr marL="9522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dirty="0">
                <a:latin typeface="+mj-lt"/>
              </a:rPr>
              <a:t>Follow us on Twitter @AdobeAccess</a:t>
            </a:r>
          </a:p>
          <a:p>
            <a:pPr marL="9522" indent="0">
              <a:buNone/>
            </a:pPr>
            <a:r>
              <a:rPr lang="en-US" dirty="0"/>
              <a:t>PDF Standards</a:t>
            </a:r>
          </a:p>
          <a:p>
            <a:pPr marL="285373" lvl="1" indent="0">
              <a:buNone/>
            </a:pPr>
            <a:r>
              <a:rPr lang="en-US" dirty="0">
                <a:hlinkClick r:id="rId6"/>
              </a:rPr>
              <a:t>ISO 32000</a:t>
            </a:r>
            <a:r>
              <a:rPr lang="en-US" dirty="0"/>
              <a:t> (free)</a:t>
            </a:r>
          </a:p>
          <a:p>
            <a:pPr marL="285373" lvl="1" indent="0">
              <a:buNone/>
            </a:pPr>
            <a:r>
              <a:rPr lang="en-US" dirty="0">
                <a:hlinkClick r:id="rId7"/>
              </a:rPr>
              <a:t>ISO 14289 (PDF/UA)</a:t>
            </a:r>
            <a:r>
              <a:rPr lang="en-US" dirty="0"/>
              <a:t> (purchase)</a:t>
            </a:r>
            <a:endParaRPr lang="en-US" dirty="0">
              <a:latin typeface="Adobe Clean" panose="020B0503020404020204" pitchFamily="34" charset="0"/>
            </a:endParaRPr>
          </a:p>
          <a:p>
            <a:pPr marL="9522" indent="0">
              <a:buNone/>
            </a:pPr>
            <a:endParaRPr lang="en-US" dirty="0">
              <a:latin typeface="Adobe Clean" panose="020B05030204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defTabSz="914126">
              <a:defRPr/>
            </a:pPr>
            <a:fld id="{90156F56-D5AE-4C6F-B826-C69D1BC521BB}" type="slidenum">
              <a:rPr lang="en-US" sz="1799" kern="0">
                <a:solidFill>
                  <a:sysClr val="windowText" lastClr="000000"/>
                </a:solidFill>
              </a:rPr>
              <a:pPr algn="ctr" defTabSz="914126">
                <a:defRPr/>
              </a:pPr>
              <a:t>16</a:t>
            </a:fld>
            <a:endParaRPr lang="en-US" sz="1799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204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7805" y="205049"/>
            <a:ext cx="6992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Adobe – Make it an Experience</a:t>
            </a:r>
          </a:p>
        </p:txBody>
      </p:sp>
    </p:spTree>
    <p:extLst>
      <p:ext uri="{BB962C8B-B14F-4D97-AF65-F5344CB8AC3E}">
        <p14:creationId xmlns:p14="http://schemas.microsoft.com/office/powerpoint/2010/main" val="3511798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641182" y="1700742"/>
            <a:ext cx="10918220" cy="369332"/>
          </a:xfrm>
        </p:spPr>
        <p:txBody>
          <a:bodyPr/>
          <a:lstStyle/>
          <a:p>
            <a:r>
              <a:rPr lang="en-US" dirty="0"/>
              <a:t>Session 3 – Fixing Inaccessible PDFs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56F56-D5AE-4C6F-B826-C69D1BC521B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84703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Tags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7030A0"/>
              </a:buClr>
              <a:buSzPct val="75000"/>
            </a:pPr>
            <a:r>
              <a:rPr lang="en-US" dirty="0">
                <a:solidFill>
                  <a:srgbClr val="000000"/>
                </a:solidFill>
              </a:rPr>
              <a:t>Content Shall be Tagged in the Logical Reading Order</a:t>
            </a:r>
          </a:p>
          <a:p>
            <a:pPr>
              <a:buClr>
                <a:srgbClr val="7030A0"/>
              </a:buClr>
              <a:buSzPct val="75000"/>
            </a:pPr>
            <a:r>
              <a:rPr lang="en-US" dirty="0">
                <a:solidFill>
                  <a:srgbClr val="000000"/>
                </a:solidFill>
              </a:rPr>
              <a:t>Common areas for review: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Tables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Figures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Artifacts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Lists</a:t>
            </a:r>
          </a:p>
          <a:p>
            <a:pPr>
              <a:buClr>
                <a:srgbClr val="7030A0"/>
              </a:buClr>
              <a:buSzPct val="75000"/>
            </a:pPr>
            <a:r>
              <a:rPr lang="en-US" dirty="0">
                <a:solidFill>
                  <a:srgbClr val="000000"/>
                </a:solidFill>
              </a:rPr>
              <a:t>Unique considerations depending on the source document and means of conversion: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Scanned Document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Role Mapping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Links</a:t>
            </a:r>
          </a:p>
          <a:p>
            <a:pPr marL="733051" lvl="1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</a:rPr>
              <a:t>Form Fields</a:t>
            </a:r>
          </a:p>
          <a:p>
            <a:pPr>
              <a:buClr>
                <a:srgbClr val="7030A0"/>
              </a:buClr>
              <a:buSzPct val="75000"/>
            </a:pPr>
            <a:r>
              <a:rPr lang="en-US" b="1" dirty="0">
                <a:solidFill>
                  <a:srgbClr val="000000"/>
                </a:solidFill>
              </a:rPr>
              <a:t>Reminder:</a:t>
            </a:r>
            <a:r>
              <a:rPr lang="en-US" dirty="0">
                <a:solidFill>
                  <a:srgbClr val="000000"/>
                </a:solidFill>
              </a:rPr>
              <a:t> Different results depending on the conversion/tagging method (e.g. PDFMaker vs. </a:t>
            </a:r>
            <a:r>
              <a:rPr lang="en-US" dirty="0" err="1">
                <a:solidFill>
                  <a:srgbClr val="000000"/>
                </a:solidFill>
              </a:rPr>
              <a:t>MakeAccessible</a:t>
            </a:r>
            <a:r>
              <a:rPr lang="en-US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661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Editing in the Tag Tree – The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990600"/>
            <a:ext cx="6640232" cy="5181600"/>
          </a:xfrm>
        </p:spPr>
        <p:txBody>
          <a:bodyPr/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Covered in specific exercises later.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New Tag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Select where you want the new tag inserted in the Tag Tree (inserts below selected tag)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Right click to open the Context Menu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Select “New Tag” and the tag type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Move Tags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“Drag and Drop” or “Cut and Paste”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Change Tag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F2</a:t>
            </a:r>
          </a:p>
        </p:txBody>
      </p:sp>
      <p:pic>
        <p:nvPicPr>
          <p:cNvPr id="5" name="Picture 4" descr="Context Menu for the Tag Tree&#10;">
            <a:extLst>
              <a:ext uri="{FF2B5EF4-FFF2-40B4-BE49-F238E27FC236}">
                <a16:creationId xmlns:a16="http://schemas.microsoft.com/office/drawing/2014/main" id="{B4D94F48-C76A-4594-8B31-970C3FC9F9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6179" y="990600"/>
            <a:ext cx="2736189" cy="518297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997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Tags - Headings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Heading Hierarchy</a:t>
            </a:r>
          </a:p>
          <a:p>
            <a:pPr marL="761877" lvl="2" indent="-285750">
              <a:buClr>
                <a:srgbClr val="7030A0"/>
              </a:buClr>
              <a:buSzPct val="75000"/>
            </a:pPr>
            <a:r>
              <a:rPr lang="en-US" dirty="0"/>
              <a:t>PDF/UA allows for multiple H1 tags</a:t>
            </a:r>
          </a:p>
          <a:p>
            <a:pPr marL="761877" lvl="2" indent="-285750">
              <a:buClr>
                <a:srgbClr val="7030A0"/>
              </a:buClr>
              <a:buSzPct val="75000"/>
            </a:pPr>
            <a:r>
              <a:rPr lang="en-US" dirty="0"/>
              <a:t>PDF/UA requires heading tags be in sequential order (WCAG does not)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Exercise – Incorrect Heading Hierarchy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EX1 - Incorrect Heading Hierarchy – Intro to Accessible 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785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Tags – List Basics (Single level)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According to the PDF/UA ISO standard, a list must have the List &lt;L&gt; tag and List Item &lt;LI&gt; tags. They may also have the Label &lt;</a:t>
            </a:r>
            <a:r>
              <a:rPr lang="en-US" dirty="0" err="1"/>
              <a:t>Lbl</a:t>
            </a:r>
            <a:r>
              <a:rPr lang="en-US" dirty="0"/>
              <a:t>&gt; and List Body &lt;</a:t>
            </a:r>
            <a:r>
              <a:rPr lang="en-US" dirty="0" err="1"/>
              <a:t>Lbody</a:t>
            </a:r>
            <a:r>
              <a:rPr lang="en-US" dirty="0"/>
              <a:t>&gt; tags.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document and convert to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Tag Tree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Find </a:t>
            </a:r>
            <a:r>
              <a:rPr lang="en-US" dirty="0" err="1"/>
              <a:t>mis</a:t>
            </a:r>
            <a:r>
              <a:rPr lang="en-US" dirty="0"/>
              <a:t>-tagged list items (usually will have a &lt;P&gt; tag)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Create &lt;L&gt; tag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Change list items &lt;P&gt; tags to &lt;LI&gt; tags and make them children of the &lt;L&gt; Tag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1189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Lists – beyond the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With Sub-bullets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Use Print to convert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EX3 - Complex List - Intro to Accessible PDF</a:t>
            </a:r>
            <a:r>
              <a:rPr lang="en-US" u="sng" dirty="0"/>
              <a:t> </a:t>
            </a:r>
            <a:r>
              <a:rPr lang="en-US" dirty="0"/>
              <a:t>to an untagged PDF.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Add tags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Fix sub-bullets (tagged at the same level)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Paragraphs within Bullets</a:t>
            </a:r>
          </a:p>
          <a:p>
            <a:pPr lvl="1">
              <a:buClr>
                <a:srgbClr val="7030A0"/>
              </a:buClr>
              <a:buSzPct val="75000"/>
            </a:pPr>
            <a:r>
              <a:rPr lang="en-US" dirty="0"/>
              <a:t>Use same document (convert with </a:t>
            </a:r>
            <a:r>
              <a:rPr lang="en-US" dirty="0" err="1"/>
              <a:t>PDFMaker</a:t>
            </a:r>
            <a:r>
              <a:rPr lang="en-US" dirty="0"/>
              <a:t> or use print version)</a:t>
            </a:r>
          </a:p>
          <a:p>
            <a:pPr marL="0" indent="0">
              <a:buClr>
                <a:srgbClr val="7030A0"/>
              </a:buClr>
              <a:buSzPct val="7500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657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Table Header Cells - Office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Word</a:t>
            </a:r>
          </a:p>
          <a:p>
            <a:pPr lvl="1"/>
            <a:r>
              <a:rPr lang="en-CA" dirty="0"/>
              <a:t>Header Row (Column Headers)</a:t>
            </a:r>
          </a:p>
          <a:p>
            <a:pPr lvl="1"/>
            <a:r>
              <a:rPr lang="en-CA" dirty="0"/>
              <a:t>First Column (Row Headers)</a:t>
            </a:r>
          </a:p>
        </p:txBody>
      </p:sp>
      <p:pic>
        <p:nvPicPr>
          <p:cNvPr id="6" name="Picture 5" descr="Word Design Tab showing selection of column and row headers (Header Row and First Column selected)">
            <a:extLst>
              <a:ext uri="{FF2B5EF4-FFF2-40B4-BE49-F238E27FC236}">
                <a16:creationId xmlns:a16="http://schemas.microsoft.com/office/drawing/2014/main" id="{7F977837-9EB9-4848-BD39-953799718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721" y="2916025"/>
            <a:ext cx="11579384" cy="1716124"/>
          </a:xfrm>
          <a:prstGeom prst="rect">
            <a:avLst/>
          </a:prstGeom>
          <a:ln w="12700">
            <a:solidFill>
              <a:schemeClr val="accent2">
                <a:lumMod val="50000"/>
              </a:schemeClr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88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Tags – Basic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21" y="849685"/>
            <a:ext cx="11579384" cy="1336165"/>
          </a:xfrm>
        </p:spPr>
        <p:txBody>
          <a:bodyPr>
            <a:normAutofit/>
          </a:bodyPr>
          <a:lstStyle/>
          <a:p>
            <a:pPr marL="0" indent="0">
              <a:buClr>
                <a:srgbClr val="7030A0"/>
              </a:buClr>
              <a:buSzPct val="75000"/>
              <a:buNone/>
            </a:pPr>
            <a:r>
              <a:rPr lang="en-US" dirty="0"/>
              <a:t>Column and Row Headers need to be tagged with the &lt;TH&gt; tag and data cells with the &lt;TD&gt; tag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Convert document to PDF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EX2 - Word Demo Doc with Errors - Intro to Accessible PDF</a:t>
            </a:r>
          </a:p>
          <a:p>
            <a:pPr marL="457200" indent="-457200">
              <a:spcAft>
                <a:spcPts val="24600"/>
              </a:spcAft>
              <a:buClr>
                <a:srgbClr val="7030A0"/>
              </a:buClr>
              <a:buSzPct val="75000"/>
              <a:buFont typeface="+mj-lt"/>
              <a:buAutoNum type="arabicPeriod"/>
            </a:pPr>
            <a:r>
              <a:rPr lang="en-US" dirty="0"/>
              <a:t>Open Table Editor (context menu in Tag Tree or Reading Order tool)</a:t>
            </a:r>
          </a:p>
        </p:txBody>
      </p:sp>
      <p:pic>
        <p:nvPicPr>
          <p:cNvPr id="5" name="Picture 4" title="Table Editor selection in the Context Menu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747" y="1680826"/>
            <a:ext cx="1418135" cy="305444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304721" y="4827701"/>
            <a:ext cx="11579384" cy="677416"/>
          </a:xfrm>
          <a:prstGeom prst="rect">
            <a:avLst/>
          </a:prstGeom>
        </p:spPr>
        <p:txBody>
          <a:bodyPr vert="horz" lIns="108829" tIns="54414" rIns="108829" bIns="54414" rtlCol="0">
            <a:normAutofit/>
          </a:bodyPr>
          <a:lstStyle>
            <a:lvl1pPr marL="275852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1703" indent="-275852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51979" indent="-20027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50366" indent="-198387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8291" indent="-137926" algn="l" defTabSz="1088291" rtl="0" eaLnBrk="1" latinLnBrk="0" hangingPunct="1">
              <a:spcBef>
                <a:spcPts val="714"/>
              </a:spcBef>
              <a:buClr>
                <a:schemeClr val="accent4"/>
              </a:buClr>
              <a:buSzPct val="70000"/>
              <a:buFont typeface="Wingdings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9279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6944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81089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25235" indent="-272073" algn="l" defTabSz="10882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 startAt="3"/>
            </a:pPr>
            <a:r>
              <a:rPr lang="en-US" dirty="0"/>
              <a:t>Select and change &lt;TH&gt; tags to &lt;TD&gt; tags and add Scope</a:t>
            </a:r>
          </a:p>
          <a:p>
            <a:pPr marL="457200" indent="-457200">
              <a:buClr>
                <a:srgbClr val="7030A0"/>
              </a:buClr>
              <a:buSzPct val="75000"/>
              <a:buFont typeface="+mj-lt"/>
              <a:buAutoNum type="arabicPeriod" startAt="3"/>
            </a:pPr>
            <a:endParaRPr lang="en-US" dirty="0"/>
          </a:p>
        </p:txBody>
      </p:sp>
      <p:pic>
        <p:nvPicPr>
          <p:cNvPr id="7" name="Picture 6" title="Table with Table Editor activated and cell selected for editi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2004" y="5012557"/>
            <a:ext cx="2510441" cy="84576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90156F56-D5AE-4C6F-B826-C69D1BC521BB}" type="slidenum">
              <a:rPr lang="en-US" smtClean="0"/>
              <a:pPr algn="ct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682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10.0&quot;&gt;&lt;object type=&quot;1&quot; unique_id=&quot;10001&quot;&gt;&lt;object type=&quot;8&quot; unique_id=&quot;717709&quot;&gt;&lt;/object&gt;&lt;object type=&quot;2&quot; unique_id=&quot;717710&quot;&gt;&lt;object type=&quot;3&quot; unique_id=&quot;717962&quot;&gt;&lt;property id=&quot;20148&quot; value=&quot;5&quot;/&gt;&lt;property id=&quot;20300&quot; value=&quot;Slide 1 - &amp;quot;Title Slide or Section Divider&amp;quot;&quot;/&gt;&lt;property id=&quot;20307&quot; value=&quot;280&quot;/&gt;&lt;/object&gt;&lt;object type=&quot;3&quot; unique_id=&quot;717963&quot;&gt;&lt;property id=&quot;20148&quot; value=&quot;5&quot;/&gt;&lt;property id=&quot;20300&quot; value=&quot;Slide 2 - &amp;quot;Title Slide or Section Divider&amp;quot;&quot;/&gt;&lt;property id=&quot;20307&quot; value=&quot;27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Adobe Master Widescreen 2014">
  <a:themeElements>
    <a:clrScheme name="Accessible PowerPoint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7030A0"/>
      </a:accent4>
      <a:accent5>
        <a:srgbClr val="FFC000"/>
      </a:accent5>
      <a:accent6>
        <a:srgbClr val="FF0000"/>
      </a:accent6>
      <a:hlink>
        <a:srgbClr val="0070C0"/>
      </a:hlink>
      <a:folHlink>
        <a:srgbClr val="C00000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ocument Cloud Accessible Template" id="{DAD63EC3-8FFD-4929-80A8-6980803323B4}" vid="{3AF78850-489B-476D-B030-91BC47679949}"/>
    </a:ext>
  </a:extLst>
</a:theme>
</file>

<file path=ppt/theme/theme2.xml><?xml version="1.0" encoding="utf-8"?>
<a:theme xmlns:a="http://schemas.openxmlformats.org/drawingml/2006/main" name="Adobe Master Widescreen 2015">
  <a:themeElements>
    <a:clrScheme name="Adobe 2009">
      <a:dk1>
        <a:srgbClr val="000000"/>
      </a:dk1>
      <a:lt1>
        <a:sysClr val="window" lastClr="FFFFFF"/>
      </a:lt1>
      <a:dk2>
        <a:srgbClr val="6B737B"/>
      </a:dk2>
      <a:lt2>
        <a:srgbClr val="DADDE0"/>
      </a:lt2>
      <a:accent1>
        <a:srgbClr val="C1D82F"/>
      </a:accent1>
      <a:accent2>
        <a:srgbClr val="00A4E4"/>
      </a:accent2>
      <a:accent3>
        <a:srgbClr val="8348B5"/>
      </a:accent3>
      <a:accent4>
        <a:srgbClr val="FBB034"/>
      </a:accent4>
      <a:accent5>
        <a:srgbClr val="FFDD00"/>
      </a:accent5>
      <a:accent6>
        <a:srgbClr val="FF0000"/>
      </a:accent6>
      <a:hlink>
        <a:srgbClr val="000000"/>
      </a:hlink>
      <a:folHlink>
        <a:srgbClr val="3F3F3F"/>
      </a:folHlink>
    </a:clrScheme>
    <a:fontScheme name="Adobe Clean 2009">
      <a:majorFont>
        <a:latin typeface="Adobe Clean"/>
        <a:ea typeface=""/>
        <a:cs typeface=""/>
      </a:majorFont>
      <a:minorFont>
        <a:latin typeface="Adobe Clean"/>
        <a:ea typeface=""/>
        <a:cs typeface="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23764</TotalTime>
  <Words>1020</Words>
  <Application>Microsoft Office PowerPoint</Application>
  <PresentationFormat>Custom</PresentationFormat>
  <Paragraphs>134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Adobe Clean</vt:lpstr>
      <vt:lpstr>Adobe Clean Light</vt:lpstr>
      <vt:lpstr>Arial</vt:lpstr>
      <vt:lpstr>Calibri</vt:lpstr>
      <vt:lpstr>Helvetica Light</vt:lpstr>
      <vt:lpstr>Wingdings</vt:lpstr>
      <vt:lpstr>Adobe Master Widescreen 2014</vt:lpstr>
      <vt:lpstr>Adobe Master Widescreen 2015</vt:lpstr>
      <vt:lpstr>Webinar - The Basics of Remediating an Inaccessible PDF</vt:lpstr>
      <vt:lpstr>Session 3 – Fixing Inaccessible PDFs</vt:lpstr>
      <vt:lpstr>Fixing Tags</vt:lpstr>
      <vt:lpstr>Editing in the Tag Tree – The Basics</vt:lpstr>
      <vt:lpstr>Fixing Tags - Headings Basics</vt:lpstr>
      <vt:lpstr>Fixing Tags – List Basics (Single level)</vt:lpstr>
      <vt:lpstr>Lists – beyond the basics</vt:lpstr>
      <vt:lpstr>Table Header Cells - Office</vt:lpstr>
      <vt:lpstr>Fixing Tags – Basic Table</vt:lpstr>
      <vt:lpstr>Table Header Cells - Acrobat</vt:lpstr>
      <vt:lpstr>Tables with Merged Cells</vt:lpstr>
      <vt:lpstr>Artifacts </vt:lpstr>
      <vt:lpstr>Images</vt:lpstr>
      <vt:lpstr>Links</vt:lpstr>
      <vt:lpstr> Acrobat Pro DC Helpful Links and Resources</vt:lpstr>
      <vt:lpstr>Adobe Accessibility Resources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Important Notes about the 16x9 Template</dc:title>
  <dc:creator>Adobe Systems, Inc.</dc:creator>
  <cp:lastModifiedBy>Rob Haverty</cp:lastModifiedBy>
  <cp:revision>546</cp:revision>
  <cp:lastPrinted>2018-03-16T16:23:46Z</cp:lastPrinted>
  <dcterms:created xsi:type="dcterms:W3CDTF">2009-08-20T18:55:32Z</dcterms:created>
  <dcterms:modified xsi:type="dcterms:W3CDTF">2019-01-30T03:08:19Z</dcterms:modified>
</cp:coreProperties>
</file>