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56" r:id="rId1"/>
    <p:sldMasterId id="2147483677" r:id="rId2"/>
  </p:sldMasterIdLst>
  <p:notesMasterIdLst>
    <p:notesMasterId r:id="rId30"/>
  </p:notesMasterIdLst>
  <p:handoutMasterIdLst>
    <p:handoutMasterId r:id="rId31"/>
  </p:handoutMasterIdLst>
  <p:sldIdLst>
    <p:sldId id="279" r:id="rId3"/>
    <p:sldId id="330" r:id="rId4"/>
    <p:sldId id="441" r:id="rId5"/>
    <p:sldId id="442" r:id="rId6"/>
    <p:sldId id="443" r:id="rId7"/>
    <p:sldId id="298" r:id="rId8"/>
    <p:sldId id="292" r:id="rId9"/>
    <p:sldId id="353" r:id="rId10"/>
    <p:sldId id="343" r:id="rId11"/>
    <p:sldId id="363" r:id="rId12"/>
    <p:sldId id="354" r:id="rId13"/>
    <p:sldId id="453" r:id="rId14"/>
    <p:sldId id="329" r:id="rId15"/>
    <p:sldId id="326" r:id="rId16"/>
    <p:sldId id="324" r:id="rId17"/>
    <p:sldId id="451" r:id="rId18"/>
    <p:sldId id="364" r:id="rId19"/>
    <p:sldId id="351" r:id="rId20"/>
    <p:sldId id="350" r:id="rId21"/>
    <p:sldId id="349" r:id="rId22"/>
    <p:sldId id="355" r:id="rId23"/>
    <p:sldId id="367" r:id="rId24"/>
    <p:sldId id="368" r:id="rId25"/>
    <p:sldId id="369" r:id="rId26"/>
    <p:sldId id="308" r:id="rId27"/>
    <p:sldId id="447" r:id="rId28"/>
    <p:sldId id="288" r:id="rId29"/>
  </p:sldIdLst>
  <p:sldSz cx="12188825" cy="6858000"/>
  <p:notesSz cx="7026275" cy="9312275"/>
  <p:custDataLst>
    <p:tags r:id="rId32"/>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4063">
          <p15:clr>
            <a:srgbClr val="A4A3A4"/>
          </p15:clr>
        </p15:guide>
        <p15:guide id="2" orient="horz" pos="490">
          <p15:clr>
            <a:srgbClr val="A4A3A4"/>
          </p15:clr>
        </p15:guide>
        <p15:guide id="3" pos="3839">
          <p15:clr>
            <a:srgbClr val="A4A3A4"/>
          </p15:clr>
        </p15:guide>
      </p15:sldGuideLst>
    </p:ext>
    <p:ext uri="{2D200454-40CA-4A62-9FC3-DE9A4176ACB9}">
      <p15:notesGuideLst xmlns:p15="http://schemas.microsoft.com/office/powerpoint/2012/main">
        <p15:guide id="1" orient="horz" pos="2933" userDrawn="1">
          <p15:clr>
            <a:srgbClr val="A4A3A4"/>
          </p15:clr>
        </p15:guide>
        <p15:guide id="2" pos="2213"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C000"/>
    <a:srgbClr val="007BAB"/>
    <a:srgbClr val="FBB034"/>
    <a:srgbClr val="FFFFFF"/>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7176" autoAdjust="0"/>
    <p:restoredTop sz="94856" autoAdjust="0"/>
  </p:normalViewPr>
  <p:slideViewPr>
    <p:cSldViewPr snapToGrid="0" snapToObjects="1">
      <p:cViewPr>
        <p:scale>
          <a:sx n="77" d="100"/>
          <a:sy n="77" d="100"/>
        </p:scale>
        <p:origin x="48" y="80"/>
      </p:cViewPr>
      <p:guideLst>
        <p:guide orient="horz" pos="4063"/>
        <p:guide orient="horz" pos="490"/>
        <p:guide pos="3839"/>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snapToGrid="0" snapToObjects="1" showGuides="1">
      <p:cViewPr varScale="1">
        <p:scale>
          <a:sx n="95" d="100"/>
          <a:sy n="95" d="100"/>
        </p:scale>
        <p:origin x="-3630" y="-108"/>
      </p:cViewPr>
      <p:guideLst>
        <p:guide orient="horz" pos="2933"/>
        <p:guide pos="2213"/>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ags" Target="tags/tag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handoutMaster" Target="handoutMasters/handout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notesMaster" Target="notesMasters/notesMaster1.xml"/><Relationship Id="rId35"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44719" cy="465614"/>
          </a:xfrm>
          <a:prstGeom prst="rect">
            <a:avLst/>
          </a:prstGeom>
        </p:spPr>
        <p:txBody>
          <a:bodyPr vert="horz" lIns="93357" tIns="46678" rIns="93357" bIns="46678" rtlCol="0"/>
          <a:lstStyle>
            <a:lvl1pPr algn="l">
              <a:defRPr sz="1200"/>
            </a:lvl1pPr>
          </a:lstStyle>
          <a:p>
            <a:endParaRPr lang="en-US"/>
          </a:p>
        </p:txBody>
      </p:sp>
      <p:sp>
        <p:nvSpPr>
          <p:cNvPr id="3" name="Date Placeholder 2"/>
          <p:cNvSpPr>
            <a:spLocks noGrp="1"/>
          </p:cNvSpPr>
          <p:nvPr>
            <p:ph type="dt" sz="quarter" idx="1"/>
          </p:nvPr>
        </p:nvSpPr>
        <p:spPr>
          <a:xfrm>
            <a:off x="3979931" y="0"/>
            <a:ext cx="3044719" cy="465614"/>
          </a:xfrm>
          <a:prstGeom prst="rect">
            <a:avLst/>
          </a:prstGeom>
        </p:spPr>
        <p:txBody>
          <a:bodyPr vert="horz" lIns="93357" tIns="46678" rIns="93357" bIns="46678" rtlCol="0"/>
          <a:lstStyle>
            <a:lvl1pPr algn="r">
              <a:defRPr sz="1200"/>
            </a:lvl1pPr>
          </a:lstStyle>
          <a:p>
            <a:fld id="{5D2EE567-80D6-42C6-844A-F0F6714FC972}" type="datetimeFigureOut">
              <a:rPr lang="en-US" smtClean="0"/>
              <a:pPr/>
              <a:t>1/13/2019</a:t>
            </a:fld>
            <a:endParaRPr lang="en-US"/>
          </a:p>
        </p:txBody>
      </p:sp>
      <p:sp>
        <p:nvSpPr>
          <p:cNvPr id="4" name="Footer Placeholder 3"/>
          <p:cNvSpPr>
            <a:spLocks noGrp="1"/>
          </p:cNvSpPr>
          <p:nvPr>
            <p:ph type="ftr" sz="quarter" idx="2"/>
          </p:nvPr>
        </p:nvSpPr>
        <p:spPr>
          <a:xfrm>
            <a:off x="0" y="8845045"/>
            <a:ext cx="3044719" cy="465614"/>
          </a:xfrm>
          <a:prstGeom prst="rect">
            <a:avLst/>
          </a:prstGeom>
        </p:spPr>
        <p:txBody>
          <a:bodyPr vert="horz" lIns="93357" tIns="46678" rIns="93357" bIns="46678" rtlCol="0" anchor="b"/>
          <a:lstStyle>
            <a:lvl1pPr algn="l">
              <a:defRPr sz="1200"/>
            </a:lvl1pPr>
          </a:lstStyle>
          <a:p>
            <a:endParaRPr lang="en-US"/>
          </a:p>
        </p:txBody>
      </p:sp>
      <p:sp>
        <p:nvSpPr>
          <p:cNvPr id="5" name="Slide Number Placeholder 4"/>
          <p:cNvSpPr>
            <a:spLocks noGrp="1"/>
          </p:cNvSpPr>
          <p:nvPr>
            <p:ph type="sldNum" sz="quarter" idx="3"/>
          </p:nvPr>
        </p:nvSpPr>
        <p:spPr>
          <a:xfrm>
            <a:off x="3979931" y="8845045"/>
            <a:ext cx="3044719" cy="465614"/>
          </a:xfrm>
          <a:prstGeom prst="rect">
            <a:avLst/>
          </a:prstGeom>
        </p:spPr>
        <p:txBody>
          <a:bodyPr vert="horz" lIns="93357" tIns="46678" rIns="93357" bIns="46678" rtlCol="0" anchor="b"/>
          <a:lstStyle>
            <a:lvl1pPr algn="r">
              <a:defRPr sz="1200"/>
            </a:lvl1pPr>
          </a:lstStyle>
          <a:p>
            <a:fld id="{533C794B-268C-4A67-8C2B-68C4E4A2A782}" type="slidenum">
              <a:rPr lang="en-US" smtClean="0"/>
              <a:pPr/>
              <a:t>‹#›</a:t>
            </a:fld>
            <a:endParaRPr lang="en-US"/>
          </a:p>
        </p:txBody>
      </p:sp>
    </p:spTree>
    <p:extLst>
      <p:ext uri="{BB962C8B-B14F-4D97-AF65-F5344CB8AC3E}">
        <p14:creationId xmlns:p14="http://schemas.microsoft.com/office/powerpoint/2010/main" val="151209903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44719" cy="465614"/>
          </a:xfrm>
          <a:prstGeom prst="rect">
            <a:avLst/>
          </a:prstGeom>
        </p:spPr>
        <p:txBody>
          <a:bodyPr vert="horz" lIns="93357" tIns="46678" rIns="93357" bIns="46678" rtlCol="0"/>
          <a:lstStyle>
            <a:lvl1pPr algn="l">
              <a:defRPr sz="1200"/>
            </a:lvl1pPr>
          </a:lstStyle>
          <a:p>
            <a:endParaRPr lang="en-US"/>
          </a:p>
        </p:txBody>
      </p:sp>
      <p:sp>
        <p:nvSpPr>
          <p:cNvPr id="3" name="Date Placeholder 2"/>
          <p:cNvSpPr>
            <a:spLocks noGrp="1"/>
          </p:cNvSpPr>
          <p:nvPr>
            <p:ph type="dt" idx="1"/>
          </p:nvPr>
        </p:nvSpPr>
        <p:spPr>
          <a:xfrm>
            <a:off x="3979931" y="0"/>
            <a:ext cx="3044719" cy="465614"/>
          </a:xfrm>
          <a:prstGeom prst="rect">
            <a:avLst/>
          </a:prstGeom>
        </p:spPr>
        <p:txBody>
          <a:bodyPr vert="horz" lIns="93357" tIns="46678" rIns="93357" bIns="46678" rtlCol="0"/>
          <a:lstStyle>
            <a:lvl1pPr algn="r">
              <a:defRPr sz="1200"/>
            </a:lvl1pPr>
          </a:lstStyle>
          <a:p>
            <a:fld id="{A2A3B128-E09D-491C-B840-DB8C264A8EFA}" type="datetimeFigureOut">
              <a:rPr lang="en-US" smtClean="0"/>
              <a:pPr/>
              <a:t>1/13/2019</a:t>
            </a:fld>
            <a:endParaRPr lang="en-US"/>
          </a:p>
        </p:txBody>
      </p:sp>
      <p:sp>
        <p:nvSpPr>
          <p:cNvPr id="4" name="Slide Image Placeholder 3"/>
          <p:cNvSpPr>
            <a:spLocks noGrp="1" noRot="1" noChangeAspect="1"/>
          </p:cNvSpPr>
          <p:nvPr>
            <p:ph type="sldImg" idx="2"/>
          </p:nvPr>
        </p:nvSpPr>
        <p:spPr>
          <a:xfrm>
            <a:off x="409575" y="698500"/>
            <a:ext cx="6207125" cy="3492500"/>
          </a:xfrm>
          <a:prstGeom prst="rect">
            <a:avLst/>
          </a:prstGeom>
          <a:noFill/>
          <a:ln w="12700">
            <a:solidFill>
              <a:prstClr val="black"/>
            </a:solidFill>
          </a:ln>
        </p:spPr>
        <p:txBody>
          <a:bodyPr vert="horz" lIns="93357" tIns="46678" rIns="93357" bIns="46678" rtlCol="0" anchor="ctr"/>
          <a:lstStyle/>
          <a:p>
            <a:endParaRPr lang="en-US"/>
          </a:p>
        </p:txBody>
      </p:sp>
      <p:sp>
        <p:nvSpPr>
          <p:cNvPr id="5" name="Notes Placeholder 4"/>
          <p:cNvSpPr>
            <a:spLocks noGrp="1"/>
          </p:cNvSpPr>
          <p:nvPr>
            <p:ph type="body" sz="quarter" idx="3"/>
          </p:nvPr>
        </p:nvSpPr>
        <p:spPr>
          <a:xfrm>
            <a:off x="702628" y="4423331"/>
            <a:ext cx="5621020" cy="4190524"/>
          </a:xfrm>
          <a:prstGeom prst="rect">
            <a:avLst/>
          </a:prstGeom>
        </p:spPr>
        <p:txBody>
          <a:bodyPr vert="horz" lIns="93357" tIns="46678" rIns="93357" bIns="46678"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45045"/>
            <a:ext cx="3044719" cy="465614"/>
          </a:xfrm>
          <a:prstGeom prst="rect">
            <a:avLst/>
          </a:prstGeom>
        </p:spPr>
        <p:txBody>
          <a:bodyPr vert="horz" lIns="93357" tIns="46678" rIns="93357" bIns="46678" rtlCol="0" anchor="b"/>
          <a:lstStyle>
            <a:lvl1pPr algn="l">
              <a:defRPr sz="1200"/>
            </a:lvl1pPr>
          </a:lstStyle>
          <a:p>
            <a:endParaRPr lang="en-US"/>
          </a:p>
        </p:txBody>
      </p:sp>
      <p:sp>
        <p:nvSpPr>
          <p:cNvPr id="7" name="Slide Number Placeholder 6"/>
          <p:cNvSpPr>
            <a:spLocks noGrp="1"/>
          </p:cNvSpPr>
          <p:nvPr>
            <p:ph type="sldNum" sz="quarter" idx="5"/>
          </p:nvPr>
        </p:nvSpPr>
        <p:spPr>
          <a:xfrm>
            <a:off x="3979931" y="8845045"/>
            <a:ext cx="3044719" cy="465614"/>
          </a:xfrm>
          <a:prstGeom prst="rect">
            <a:avLst/>
          </a:prstGeom>
        </p:spPr>
        <p:txBody>
          <a:bodyPr vert="horz" lIns="93357" tIns="46678" rIns="93357" bIns="46678" rtlCol="0" anchor="b"/>
          <a:lstStyle>
            <a:lvl1pPr algn="r">
              <a:defRPr sz="1200"/>
            </a:lvl1pPr>
          </a:lstStyle>
          <a:p>
            <a:fld id="{3EF2277D-4E65-471B-8FDC-312617F5EA89}" type="slidenum">
              <a:rPr lang="en-US" smtClean="0"/>
              <a:pPr/>
              <a:t>‹#›</a:t>
            </a:fld>
            <a:endParaRPr lang="en-US"/>
          </a:p>
        </p:txBody>
      </p:sp>
    </p:spTree>
    <p:extLst>
      <p:ext uri="{BB962C8B-B14F-4D97-AF65-F5344CB8AC3E}">
        <p14:creationId xmlns:p14="http://schemas.microsoft.com/office/powerpoint/2010/main" val="118223646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EF2277D-4E65-471B-8FDC-312617F5EA89}" type="slidenum">
              <a:rPr lang="en-US" smtClean="0"/>
              <a:pPr/>
              <a:t>1</a:t>
            </a:fld>
            <a:endParaRPr lang="en-US"/>
          </a:p>
        </p:txBody>
      </p:sp>
    </p:spTree>
    <p:extLst>
      <p:ext uri="{BB962C8B-B14F-4D97-AF65-F5344CB8AC3E}">
        <p14:creationId xmlns:p14="http://schemas.microsoft.com/office/powerpoint/2010/main" val="368586661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Back in history maps</a:t>
            </a:r>
            <a:r>
              <a:rPr lang="en-US" baseline="0" dirty="0"/>
              <a:t> contained the phrase “here there be monsters” or “here be dragons” to indicate areas that were unknown or fraught with danger. Sometimes looking at PDF can feel the same as there are too many opportunities to fail.</a:t>
            </a:r>
          </a:p>
          <a:p>
            <a:endParaRPr lang="en-US" baseline="0" dirty="0"/>
          </a:p>
          <a:p>
            <a:r>
              <a:rPr lang="en-US" baseline="0" dirty="0"/>
              <a:t>The first thing authors need to understand is the hierarchy of tasks. You need to know what is contained in your document so you know how to convert it and in what order to proceed.</a:t>
            </a:r>
          </a:p>
          <a:p>
            <a:endParaRPr lang="en-US" baseline="0" dirty="0"/>
          </a:p>
          <a:p>
            <a:r>
              <a:rPr lang="en-US" baseline="0" dirty="0"/>
              <a:t>(Read through the list in the slide)</a:t>
            </a:r>
            <a:endParaRPr lang="en-US" dirty="0"/>
          </a:p>
        </p:txBody>
      </p:sp>
      <p:sp>
        <p:nvSpPr>
          <p:cNvPr id="4" name="Slide Number Placeholder 3"/>
          <p:cNvSpPr>
            <a:spLocks noGrp="1"/>
          </p:cNvSpPr>
          <p:nvPr>
            <p:ph type="sldNum" sz="quarter" idx="10"/>
          </p:nvPr>
        </p:nvSpPr>
        <p:spPr/>
        <p:txBody>
          <a:bodyPr/>
          <a:lstStyle/>
          <a:p>
            <a:fld id="{6BD9F262-1023-4F46-8EAC-6ED2AFD30056}" type="slidenum">
              <a:rPr lang="en-US" smtClean="0"/>
              <a:t>6</a:t>
            </a:fld>
            <a:endParaRPr lang="en-US"/>
          </a:p>
        </p:txBody>
      </p:sp>
    </p:spTree>
    <p:extLst>
      <p:ext uri="{BB962C8B-B14F-4D97-AF65-F5344CB8AC3E}">
        <p14:creationId xmlns:p14="http://schemas.microsoft.com/office/powerpoint/2010/main" val="251736238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These are</a:t>
            </a:r>
            <a:r>
              <a:rPr lang="en-US" baseline="0" dirty="0"/>
              <a:t> the primary tools needed to create accessible PDF. However there are several tools that may come into play in the process such as:</a:t>
            </a:r>
          </a:p>
          <a:p>
            <a:pPr marL="175044" indent="-175044">
              <a:buClr>
                <a:prstClr val="white">
                  <a:lumMod val="50000"/>
                </a:prstClr>
              </a:buClr>
              <a:buFont typeface="Arial" panose="020B0604020202020204" pitchFamily="34" charset="0"/>
              <a:buChar char="•"/>
            </a:pPr>
            <a:r>
              <a:rPr lang="en-US" dirty="0">
                <a:solidFill>
                  <a:srgbClr val="000000"/>
                </a:solidFill>
                <a:latin typeface="Adobe Clean"/>
              </a:rPr>
              <a:t>Tools Pane</a:t>
            </a:r>
          </a:p>
          <a:p>
            <a:pPr marL="641831" lvl="1" indent="-175044">
              <a:buClr>
                <a:prstClr val="white">
                  <a:lumMod val="50000"/>
                </a:prstClr>
              </a:buClr>
              <a:buFont typeface="Arial" panose="020B0604020202020204" pitchFamily="34" charset="0"/>
              <a:buChar char="•"/>
            </a:pPr>
            <a:r>
              <a:rPr lang="en-US" dirty="0">
                <a:solidFill>
                  <a:srgbClr val="000000"/>
                </a:solidFill>
              </a:rPr>
              <a:t>Action Wizard</a:t>
            </a:r>
          </a:p>
          <a:p>
            <a:pPr marL="1108617" lvl="2" indent="-175044">
              <a:buClr>
                <a:prstClr val="white">
                  <a:lumMod val="50000"/>
                </a:prstClr>
              </a:buClr>
              <a:buFont typeface="Arial" panose="020B0604020202020204" pitchFamily="34" charset="0"/>
              <a:buChar char="•"/>
            </a:pPr>
            <a:r>
              <a:rPr lang="en-US" dirty="0">
                <a:solidFill>
                  <a:srgbClr val="000000"/>
                </a:solidFill>
              </a:rPr>
              <a:t>Make Accessible</a:t>
            </a:r>
          </a:p>
          <a:p>
            <a:pPr marL="641831" lvl="1" indent="-175044">
              <a:buClr>
                <a:prstClr val="white">
                  <a:lumMod val="50000"/>
                </a:prstClr>
              </a:buClr>
              <a:buFont typeface="Arial" panose="020B0604020202020204" pitchFamily="34" charset="0"/>
              <a:buChar char="•"/>
            </a:pPr>
            <a:r>
              <a:rPr lang="en-US" dirty="0">
                <a:solidFill>
                  <a:srgbClr val="000000"/>
                </a:solidFill>
                <a:latin typeface="Adobe Clean"/>
              </a:rPr>
              <a:t>Accessibility Tool</a:t>
            </a:r>
          </a:p>
          <a:p>
            <a:pPr marL="1108617" lvl="2" indent="-175044">
              <a:buClr>
                <a:prstClr val="white">
                  <a:lumMod val="50000"/>
                </a:prstClr>
              </a:buClr>
              <a:buFont typeface="Arial" panose="020B0604020202020204" pitchFamily="34" charset="0"/>
              <a:buChar char="•"/>
            </a:pPr>
            <a:r>
              <a:rPr lang="en-US" dirty="0">
                <a:solidFill>
                  <a:srgbClr val="000000"/>
                </a:solidFill>
                <a:latin typeface="Adobe Clean"/>
              </a:rPr>
              <a:t>Autotag Document</a:t>
            </a:r>
          </a:p>
          <a:p>
            <a:pPr marL="1108617" lvl="2" indent="-175044">
              <a:buClr>
                <a:prstClr val="white">
                  <a:lumMod val="50000"/>
                </a:prstClr>
              </a:buClr>
              <a:buFont typeface="Arial" panose="020B0604020202020204" pitchFamily="34" charset="0"/>
              <a:buChar char="•"/>
            </a:pPr>
            <a:r>
              <a:rPr lang="en-US" dirty="0">
                <a:solidFill>
                  <a:srgbClr val="000000"/>
                </a:solidFill>
                <a:latin typeface="Adobe Clean"/>
              </a:rPr>
              <a:t>Set</a:t>
            </a:r>
            <a:r>
              <a:rPr lang="en-US" baseline="0" dirty="0">
                <a:solidFill>
                  <a:srgbClr val="000000"/>
                </a:solidFill>
                <a:latin typeface="Adobe Clean"/>
              </a:rPr>
              <a:t> Alternate Text</a:t>
            </a:r>
            <a:endParaRPr lang="en-US" dirty="0">
              <a:solidFill>
                <a:srgbClr val="000000"/>
              </a:solidFill>
              <a:latin typeface="Adobe Clean"/>
            </a:endParaRPr>
          </a:p>
          <a:p>
            <a:pPr marL="641831" lvl="1" indent="-175044">
              <a:buClr>
                <a:prstClr val="white">
                  <a:lumMod val="50000"/>
                </a:prstClr>
              </a:buClr>
              <a:buFont typeface="Arial" panose="020B0604020202020204" pitchFamily="34" charset="0"/>
              <a:buChar char="•"/>
            </a:pPr>
            <a:r>
              <a:rPr lang="en-US" dirty="0">
                <a:solidFill>
                  <a:srgbClr val="000000"/>
                </a:solidFill>
                <a:latin typeface="Adobe Clean"/>
              </a:rPr>
              <a:t>Edit PDF</a:t>
            </a:r>
          </a:p>
          <a:p>
            <a:pPr marL="1108617" lvl="2" indent="-175044">
              <a:buClr>
                <a:prstClr val="white">
                  <a:lumMod val="50000"/>
                </a:prstClr>
              </a:buClr>
              <a:buFont typeface="Arial" panose="020B0604020202020204" pitchFamily="34" charset="0"/>
              <a:buChar char="•"/>
            </a:pPr>
            <a:r>
              <a:rPr lang="en-US" dirty="0">
                <a:solidFill>
                  <a:srgbClr val="000000"/>
                </a:solidFill>
                <a:latin typeface="Adobe Clean"/>
              </a:rPr>
              <a:t>Link</a:t>
            </a:r>
          </a:p>
          <a:p>
            <a:pPr marL="641831" lvl="1" indent="-175044">
              <a:buClr>
                <a:prstClr val="white">
                  <a:lumMod val="50000"/>
                </a:prstClr>
              </a:buClr>
              <a:buFont typeface="Arial" panose="020B0604020202020204" pitchFamily="34" charset="0"/>
              <a:buChar char="•"/>
            </a:pPr>
            <a:r>
              <a:rPr lang="en-US" dirty="0">
                <a:solidFill>
                  <a:srgbClr val="000000"/>
                </a:solidFill>
                <a:latin typeface="Adobe Clean"/>
              </a:rPr>
              <a:t>Enhance Scans</a:t>
            </a:r>
          </a:p>
          <a:p>
            <a:pPr marL="175044" indent="-175044">
              <a:buClr>
                <a:prstClr val="white">
                  <a:lumMod val="50000"/>
                </a:prstClr>
              </a:buClr>
              <a:buFont typeface="Arial" panose="020B0604020202020204" pitchFamily="34" charset="0"/>
              <a:buChar char="•"/>
            </a:pPr>
            <a:r>
              <a:rPr lang="en-US" dirty="0">
                <a:solidFill>
                  <a:srgbClr val="000000"/>
                </a:solidFill>
                <a:latin typeface="Adobe Clean"/>
              </a:rPr>
              <a:t>Navigation Pane</a:t>
            </a:r>
          </a:p>
          <a:p>
            <a:pPr marL="641831" lvl="1" indent="-175044">
              <a:buClr>
                <a:prstClr val="white">
                  <a:lumMod val="50000"/>
                </a:prstClr>
              </a:buClr>
              <a:buFont typeface="Arial" panose="020B0604020202020204" pitchFamily="34" charset="0"/>
              <a:buChar char="•"/>
            </a:pPr>
            <a:r>
              <a:rPr lang="en-US" dirty="0">
                <a:solidFill>
                  <a:srgbClr val="000000"/>
                </a:solidFill>
                <a:latin typeface="Adobe Clean"/>
              </a:rPr>
              <a:t>Tag Panel</a:t>
            </a:r>
          </a:p>
          <a:p>
            <a:pPr marL="641831" lvl="1" indent="-175044">
              <a:buClr>
                <a:prstClr val="white">
                  <a:lumMod val="50000"/>
                </a:prstClr>
              </a:buClr>
              <a:buFont typeface="Arial" panose="020B0604020202020204" pitchFamily="34" charset="0"/>
              <a:buChar char="•"/>
            </a:pPr>
            <a:r>
              <a:rPr lang="en-US" dirty="0">
                <a:solidFill>
                  <a:srgbClr val="000000"/>
                </a:solidFill>
                <a:latin typeface="Adobe Clean"/>
              </a:rPr>
              <a:t>Order Panel</a:t>
            </a:r>
          </a:p>
          <a:p>
            <a:pPr marL="1108617" lvl="2" indent="-175044">
              <a:buClr>
                <a:prstClr val="white">
                  <a:lumMod val="50000"/>
                </a:prstClr>
              </a:buClr>
              <a:buFont typeface="Arial" panose="020B0604020202020204" pitchFamily="34" charset="0"/>
              <a:buChar char="•"/>
            </a:pPr>
            <a:r>
              <a:rPr lang="en-US" dirty="0">
                <a:solidFill>
                  <a:srgbClr val="000000"/>
                </a:solidFill>
                <a:latin typeface="Adobe Clean"/>
              </a:rPr>
              <a:t>Touch Up Reading Order (TURO) Tool</a:t>
            </a:r>
          </a:p>
          <a:p>
            <a:pPr marL="641831" lvl="1" indent="-175044">
              <a:buClr>
                <a:prstClr val="white">
                  <a:lumMod val="50000"/>
                </a:prstClr>
              </a:buClr>
              <a:buFont typeface="Arial" panose="020B0604020202020204" pitchFamily="34" charset="0"/>
              <a:buChar char="•"/>
            </a:pPr>
            <a:r>
              <a:rPr lang="en-US" dirty="0">
                <a:solidFill>
                  <a:srgbClr val="000000"/>
                </a:solidFill>
                <a:latin typeface="Adobe Clean"/>
              </a:rPr>
              <a:t>Content Panel</a:t>
            </a:r>
          </a:p>
          <a:p>
            <a:endParaRPr lang="en-US" baseline="0" dirty="0"/>
          </a:p>
          <a:p>
            <a:endParaRPr lang="en-US" dirty="0"/>
          </a:p>
        </p:txBody>
      </p:sp>
      <p:sp>
        <p:nvSpPr>
          <p:cNvPr id="4" name="Slide Number Placeholder 3"/>
          <p:cNvSpPr>
            <a:spLocks noGrp="1"/>
          </p:cNvSpPr>
          <p:nvPr>
            <p:ph type="sldNum" sz="quarter" idx="10"/>
          </p:nvPr>
        </p:nvSpPr>
        <p:spPr/>
        <p:txBody>
          <a:bodyPr/>
          <a:lstStyle/>
          <a:p>
            <a:fld id="{3EF2277D-4E65-471B-8FDC-312617F5EA89}" type="slidenum">
              <a:rPr lang="en-US" smtClean="0"/>
              <a:pPr/>
              <a:t>15</a:t>
            </a:fld>
            <a:endParaRPr lang="en-US"/>
          </a:p>
        </p:txBody>
      </p:sp>
    </p:spTree>
    <p:extLst>
      <p:ext uri="{BB962C8B-B14F-4D97-AF65-F5344CB8AC3E}">
        <p14:creationId xmlns:p14="http://schemas.microsoft.com/office/powerpoint/2010/main" val="282490061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These are</a:t>
            </a:r>
            <a:r>
              <a:rPr lang="en-US" baseline="0" dirty="0"/>
              <a:t> the primary tools needed to create accessible PDF. However there are several tools that may come into play in the process such as:</a:t>
            </a:r>
          </a:p>
          <a:p>
            <a:pPr marL="175044" indent="-175044">
              <a:buClr>
                <a:prstClr val="white">
                  <a:lumMod val="50000"/>
                </a:prstClr>
              </a:buClr>
              <a:buFont typeface="Arial" panose="020B0604020202020204" pitchFamily="34" charset="0"/>
              <a:buChar char="•"/>
            </a:pPr>
            <a:r>
              <a:rPr lang="en-US" dirty="0">
                <a:solidFill>
                  <a:srgbClr val="000000"/>
                </a:solidFill>
                <a:latin typeface="Adobe Clean"/>
              </a:rPr>
              <a:t>Tools Pane</a:t>
            </a:r>
          </a:p>
          <a:p>
            <a:pPr marL="641831" lvl="1" indent="-175044">
              <a:buClr>
                <a:prstClr val="white">
                  <a:lumMod val="50000"/>
                </a:prstClr>
              </a:buClr>
              <a:buFont typeface="Arial" panose="020B0604020202020204" pitchFamily="34" charset="0"/>
              <a:buChar char="•"/>
            </a:pPr>
            <a:r>
              <a:rPr lang="en-US" dirty="0">
                <a:solidFill>
                  <a:srgbClr val="000000"/>
                </a:solidFill>
              </a:rPr>
              <a:t>Action Wizard</a:t>
            </a:r>
          </a:p>
          <a:p>
            <a:pPr marL="1108617" lvl="2" indent="-175044">
              <a:buClr>
                <a:prstClr val="white">
                  <a:lumMod val="50000"/>
                </a:prstClr>
              </a:buClr>
              <a:buFont typeface="Arial" panose="020B0604020202020204" pitchFamily="34" charset="0"/>
              <a:buChar char="•"/>
            </a:pPr>
            <a:r>
              <a:rPr lang="en-US" dirty="0">
                <a:solidFill>
                  <a:srgbClr val="000000"/>
                </a:solidFill>
              </a:rPr>
              <a:t>Make Accessible</a:t>
            </a:r>
          </a:p>
          <a:p>
            <a:pPr marL="641831" lvl="1" indent="-175044">
              <a:buClr>
                <a:prstClr val="white">
                  <a:lumMod val="50000"/>
                </a:prstClr>
              </a:buClr>
              <a:buFont typeface="Arial" panose="020B0604020202020204" pitchFamily="34" charset="0"/>
              <a:buChar char="•"/>
            </a:pPr>
            <a:r>
              <a:rPr lang="en-US" dirty="0">
                <a:solidFill>
                  <a:srgbClr val="000000"/>
                </a:solidFill>
                <a:latin typeface="Adobe Clean"/>
              </a:rPr>
              <a:t>Accessibility Tool</a:t>
            </a:r>
          </a:p>
          <a:p>
            <a:pPr marL="1108617" lvl="2" indent="-175044">
              <a:buClr>
                <a:prstClr val="white">
                  <a:lumMod val="50000"/>
                </a:prstClr>
              </a:buClr>
              <a:buFont typeface="Arial" panose="020B0604020202020204" pitchFamily="34" charset="0"/>
              <a:buChar char="•"/>
            </a:pPr>
            <a:r>
              <a:rPr lang="en-US" dirty="0">
                <a:solidFill>
                  <a:srgbClr val="000000"/>
                </a:solidFill>
                <a:latin typeface="Adobe Clean"/>
              </a:rPr>
              <a:t>Autotag Document</a:t>
            </a:r>
          </a:p>
          <a:p>
            <a:pPr marL="1108617" lvl="2" indent="-175044">
              <a:buClr>
                <a:prstClr val="white">
                  <a:lumMod val="50000"/>
                </a:prstClr>
              </a:buClr>
              <a:buFont typeface="Arial" panose="020B0604020202020204" pitchFamily="34" charset="0"/>
              <a:buChar char="•"/>
            </a:pPr>
            <a:r>
              <a:rPr lang="en-US" dirty="0">
                <a:solidFill>
                  <a:srgbClr val="000000"/>
                </a:solidFill>
                <a:latin typeface="Adobe Clean"/>
              </a:rPr>
              <a:t>Set</a:t>
            </a:r>
            <a:r>
              <a:rPr lang="en-US" baseline="0" dirty="0">
                <a:solidFill>
                  <a:srgbClr val="000000"/>
                </a:solidFill>
                <a:latin typeface="Adobe Clean"/>
              </a:rPr>
              <a:t> Alternate Text</a:t>
            </a:r>
            <a:endParaRPr lang="en-US" dirty="0">
              <a:solidFill>
                <a:srgbClr val="000000"/>
              </a:solidFill>
              <a:latin typeface="Adobe Clean"/>
            </a:endParaRPr>
          </a:p>
          <a:p>
            <a:pPr marL="641831" lvl="1" indent="-175044">
              <a:buClr>
                <a:prstClr val="white">
                  <a:lumMod val="50000"/>
                </a:prstClr>
              </a:buClr>
              <a:buFont typeface="Arial" panose="020B0604020202020204" pitchFamily="34" charset="0"/>
              <a:buChar char="•"/>
            </a:pPr>
            <a:r>
              <a:rPr lang="en-US" dirty="0">
                <a:solidFill>
                  <a:srgbClr val="000000"/>
                </a:solidFill>
                <a:latin typeface="Adobe Clean"/>
              </a:rPr>
              <a:t>Edit PDF</a:t>
            </a:r>
          </a:p>
          <a:p>
            <a:pPr marL="1108617" lvl="2" indent="-175044">
              <a:buClr>
                <a:prstClr val="white">
                  <a:lumMod val="50000"/>
                </a:prstClr>
              </a:buClr>
              <a:buFont typeface="Arial" panose="020B0604020202020204" pitchFamily="34" charset="0"/>
              <a:buChar char="•"/>
            </a:pPr>
            <a:r>
              <a:rPr lang="en-US" dirty="0">
                <a:solidFill>
                  <a:srgbClr val="000000"/>
                </a:solidFill>
                <a:latin typeface="Adobe Clean"/>
              </a:rPr>
              <a:t>Link</a:t>
            </a:r>
          </a:p>
          <a:p>
            <a:pPr marL="641831" lvl="1" indent="-175044">
              <a:buClr>
                <a:prstClr val="white">
                  <a:lumMod val="50000"/>
                </a:prstClr>
              </a:buClr>
              <a:buFont typeface="Arial" panose="020B0604020202020204" pitchFamily="34" charset="0"/>
              <a:buChar char="•"/>
            </a:pPr>
            <a:r>
              <a:rPr lang="en-US" dirty="0">
                <a:solidFill>
                  <a:srgbClr val="000000"/>
                </a:solidFill>
                <a:latin typeface="Adobe Clean"/>
              </a:rPr>
              <a:t>Enhance Scans</a:t>
            </a:r>
          </a:p>
          <a:p>
            <a:pPr marL="175044" indent="-175044">
              <a:buClr>
                <a:prstClr val="white">
                  <a:lumMod val="50000"/>
                </a:prstClr>
              </a:buClr>
              <a:buFont typeface="Arial" panose="020B0604020202020204" pitchFamily="34" charset="0"/>
              <a:buChar char="•"/>
            </a:pPr>
            <a:r>
              <a:rPr lang="en-US" dirty="0">
                <a:solidFill>
                  <a:srgbClr val="000000"/>
                </a:solidFill>
                <a:latin typeface="Adobe Clean"/>
              </a:rPr>
              <a:t>Navigation Pane</a:t>
            </a:r>
          </a:p>
          <a:p>
            <a:pPr marL="641831" lvl="1" indent="-175044">
              <a:buClr>
                <a:prstClr val="white">
                  <a:lumMod val="50000"/>
                </a:prstClr>
              </a:buClr>
              <a:buFont typeface="Arial" panose="020B0604020202020204" pitchFamily="34" charset="0"/>
              <a:buChar char="•"/>
            </a:pPr>
            <a:r>
              <a:rPr lang="en-US" dirty="0">
                <a:solidFill>
                  <a:srgbClr val="000000"/>
                </a:solidFill>
                <a:latin typeface="Adobe Clean"/>
              </a:rPr>
              <a:t>Tag Panel</a:t>
            </a:r>
          </a:p>
          <a:p>
            <a:pPr marL="641831" lvl="1" indent="-175044">
              <a:buClr>
                <a:prstClr val="white">
                  <a:lumMod val="50000"/>
                </a:prstClr>
              </a:buClr>
              <a:buFont typeface="Arial" panose="020B0604020202020204" pitchFamily="34" charset="0"/>
              <a:buChar char="•"/>
            </a:pPr>
            <a:r>
              <a:rPr lang="en-US" dirty="0">
                <a:solidFill>
                  <a:srgbClr val="000000"/>
                </a:solidFill>
                <a:latin typeface="Adobe Clean"/>
              </a:rPr>
              <a:t>Order Panel</a:t>
            </a:r>
          </a:p>
          <a:p>
            <a:pPr marL="1108617" lvl="2" indent="-175044">
              <a:buClr>
                <a:prstClr val="white">
                  <a:lumMod val="50000"/>
                </a:prstClr>
              </a:buClr>
              <a:buFont typeface="Arial" panose="020B0604020202020204" pitchFamily="34" charset="0"/>
              <a:buChar char="•"/>
            </a:pPr>
            <a:r>
              <a:rPr lang="en-US" dirty="0">
                <a:solidFill>
                  <a:srgbClr val="000000"/>
                </a:solidFill>
                <a:latin typeface="Adobe Clean"/>
              </a:rPr>
              <a:t>Touch Up Reading Order (TURO) Tool</a:t>
            </a:r>
          </a:p>
          <a:p>
            <a:pPr marL="641831" lvl="1" indent="-175044">
              <a:buClr>
                <a:prstClr val="white">
                  <a:lumMod val="50000"/>
                </a:prstClr>
              </a:buClr>
              <a:buFont typeface="Arial" panose="020B0604020202020204" pitchFamily="34" charset="0"/>
              <a:buChar char="•"/>
            </a:pPr>
            <a:r>
              <a:rPr lang="en-US" dirty="0">
                <a:solidFill>
                  <a:srgbClr val="000000"/>
                </a:solidFill>
                <a:latin typeface="Adobe Clean"/>
              </a:rPr>
              <a:t>Content Panel</a:t>
            </a:r>
          </a:p>
          <a:p>
            <a:endParaRPr lang="en-US" baseline="0" dirty="0"/>
          </a:p>
          <a:p>
            <a:endParaRPr lang="en-US" dirty="0"/>
          </a:p>
        </p:txBody>
      </p:sp>
      <p:sp>
        <p:nvSpPr>
          <p:cNvPr id="4" name="Slide Number Placeholder 3"/>
          <p:cNvSpPr>
            <a:spLocks noGrp="1"/>
          </p:cNvSpPr>
          <p:nvPr>
            <p:ph type="sldNum" sz="quarter" idx="10"/>
          </p:nvPr>
        </p:nvSpPr>
        <p:spPr/>
        <p:txBody>
          <a:bodyPr/>
          <a:lstStyle/>
          <a:p>
            <a:fld id="{3EF2277D-4E65-471B-8FDC-312617F5EA89}" type="slidenum">
              <a:rPr lang="en-US" smtClean="0"/>
              <a:pPr/>
              <a:t>17</a:t>
            </a:fld>
            <a:endParaRPr lang="en-US"/>
          </a:p>
        </p:txBody>
      </p:sp>
    </p:spTree>
    <p:extLst>
      <p:ext uri="{BB962C8B-B14F-4D97-AF65-F5344CB8AC3E}">
        <p14:creationId xmlns:p14="http://schemas.microsoft.com/office/powerpoint/2010/main" val="215307184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EF2277D-4E65-471B-8FDC-312617F5EA89}" type="slidenum">
              <a:rPr lang="en-US" smtClean="0"/>
              <a:pPr/>
              <a:t>20</a:t>
            </a:fld>
            <a:endParaRPr lang="en-US"/>
          </a:p>
        </p:txBody>
      </p:sp>
    </p:spTree>
    <p:extLst>
      <p:ext uri="{BB962C8B-B14F-4D97-AF65-F5344CB8AC3E}">
        <p14:creationId xmlns:p14="http://schemas.microsoft.com/office/powerpoint/2010/main" val="202807991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EF2277D-4E65-471B-8FDC-312617F5EA89}" type="slidenum">
              <a:rPr lang="en-US" smtClean="0"/>
              <a:pPr/>
              <a:t>22</a:t>
            </a:fld>
            <a:endParaRPr lang="en-US"/>
          </a:p>
        </p:txBody>
      </p:sp>
    </p:spTree>
    <p:extLst>
      <p:ext uri="{BB962C8B-B14F-4D97-AF65-F5344CB8AC3E}">
        <p14:creationId xmlns:p14="http://schemas.microsoft.com/office/powerpoint/2010/main" val="275099857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EF2277D-4E65-471B-8FDC-312617F5EA89}" type="slidenum">
              <a:rPr lang="en-US" smtClean="0"/>
              <a:pPr/>
              <a:t>23</a:t>
            </a:fld>
            <a:endParaRPr lang="en-US"/>
          </a:p>
        </p:txBody>
      </p:sp>
    </p:spTree>
    <p:extLst>
      <p:ext uri="{BB962C8B-B14F-4D97-AF65-F5344CB8AC3E}">
        <p14:creationId xmlns:p14="http://schemas.microsoft.com/office/powerpoint/2010/main" val="298894898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EF2277D-4E65-471B-8FDC-312617F5EA89}" type="slidenum">
              <a:rPr lang="en-US" smtClean="0"/>
              <a:pPr/>
              <a:t>24</a:t>
            </a:fld>
            <a:endParaRPr lang="en-US"/>
          </a:p>
        </p:txBody>
      </p:sp>
    </p:spTree>
    <p:extLst>
      <p:ext uri="{BB962C8B-B14F-4D97-AF65-F5344CB8AC3E}">
        <p14:creationId xmlns:p14="http://schemas.microsoft.com/office/powerpoint/2010/main" val="2065443848"/>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7.jpeg"/><Relationship Id="rId1" Type="http://schemas.openxmlformats.org/officeDocument/2006/relationships/slideMaster" Target="../slideMasters/slideMaster2.xml"/><Relationship Id="rId4" Type="http://schemas.openxmlformats.org/officeDocument/2006/relationships/image" Target="../media/image10.png"/></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1.jpeg"/><Relationship Id="rId1" Type="http://schemas.openxmlformats.org/officeDocument/2006/relationships/slideMaster" Target="../slideMasters/slideMaster2.xml"/><Relationship Id="rId4" Type="http://schemas.openxmlformats.org/officeDocument/2006/relationships/image" Target="../media/image10.png"/></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2.pn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3.jpeg"/><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3" Type="http://schemas.openxmlformats.org/officeDocument/2006/relationships/image" Target="../media/image24.jpeg"/><Relationship Id="rId18" Type="http://schemas.openxmlformats.org/officeDocument/2006/relationships/image" Target="../media/image29.png"/><Relationship Id="rId26" Type="http://schemas.openxmlformats.org/officeDocument/2006/relationships/image" Target="../media/image37.png"/><Relationship Id="rId39" Type="http://schemas.openxmlformats.org/officeDocument/2006/relationships/image" Target="../media/image50.png"/><Relationship Id="rId21" Type="http://schemas.openxmlformats.org/officeDocument/2006/relationships/image" Target="../media/image32.jpeg"/><Relationship Id="rId34" Type="http://schemas.openxmlformats.org/officeDocument/2006/relationships/image" Target="../media/image45.png"/><Relationship Id="rId42" Type="http://schemas.openxmlformats.org/officeDocument/2006/relationships/image" Target="../media/image53.png"/><Relationship Id="rId47" Type="http://schemas.openxmlformats.org/officeDocument/2006/relationships/image" Target="../media/image58.jpeg"/><Relationship Id="rId50" Type="http://schemas.openxmlformats.org/officeDocument/2006/relationships/image" Target="../media/image61.png"/><Relationship Id="rId55" Type="http://schemas.openxmlformats.org/officeDocument/2006/relationships/image" Target="../media/image66.jpeg"/><Relationship Id="rId63" Type="http://schemas.openxmlformats.org/officeDocument/2006/relationships/image" Target="../media/image74.png"/><Relationship Id="rId68" Type="http://schemas.openxmlformats.org/officeDocument/2006/relationships/image" Target="../media/image79.png"/><Relationship Id="rId7" Type="http://schemas.openxmlformats.org/officeDocument/2006/relationships/image" Target="../media/image18.jpeg"/><Relationship Id="rId2" Type="http://schemas.openxmlformats.org/officeDocument/2006/relationships/image" Target="../media/image13.jpeg"/><Relationship Id="rId16" Type="http://schemas.openxmlformats.org/officeDocument/2006/relationships/image" Target="../media/image27.jpeg"/><Relationship Id="rId29" Type="http://schemas.openxmlformats.org/officeDocument/2006/relationships/image" Target="../media/image40.png"/><Relationship Id="rId1" Type="http://schemas.openxmlformats.org/officeDocument/2006/relationships/slideMaster" Target="../slideMasters/slideMaster2.xml"/><Relationship Id="rId6" Type="http://schemas.openxmlformats.org/officeDocument/2006/relationships/image" Target="../media/image17.jpeg"/><Relationship Id="rId11" Type="http://schemas.openxmlformats.org/officeDocument/2006/relationships/image" Target="../media/image22.jpeg"/><Relationship Id="rId24" Type="http://schemas.openxmlformats.org/officeDocument/2006/relationships/image" Target="../media/image35.jpeg"/><Relationship Id="rId32" Type="http://schemas.openxmlformats.org/officeDocument/2006/relationships/image" Target="../media/image43.png"/><Relationship Id="rId37" Type="http://schemas.openxmlformats.org/officeDocument/2006/relationships/image" Target="../media/image48.png"/><Relationship Id="rId40" Type="http://schemas.openxmlformats.org/officeDocument/2006/relationships/image" Target="../media/image51.png"/><Relationship Id="rId45" Type="http://schemas.openxmlformats.org/officeDocument/2006/relationships/image" Target="../media/image56.png"/><Relationship Id="rId53" Type="http://schemas.openxmlformats.org/officeDocument/2006/relationships/image" Target="../media/image64.png"/><Relationship Id="rId58" Type="http://schemas.openxmlformats.org/officeDocument/2006/relationships/image" Target="../media/image69.jpeg"/><Relationship Id="rId66" Type="http://schemas.openxmlformats.org/officeDocument/2006/relationships/image" Target="../media/image77.png"/><Relationship Id="rId5" Type="http://schemas.openxmlformats.org/officeDocument/2006/relationships/image" Target="../media/image16.png"/><Relationship Id="rId15" Type="http://schemas.openxmlformats.org/officeDocument/2006/relationships/image" Target="../media/image26.jpeg"/><Relationship Id="rId23" Type="http://schemas.openxmlformats.org/officeDocument/2006/relationships/image" Target="../media/image34.jpeg"/><Relationship Id="rId28" Type="http://schemas.openxmlformats.org/officeDocument/2006/relationships/image" Target="../media/image39.jpeg"/><Relationship Id="rId36" Type="http://schemas.openxmlformats.org/officeDocument/2006/relationships/image" Target="../media/image47.png"/><Relationship Id="rId49" Type="http://schemas.openxmlformats.org/officeDocument/2006/relationships/image" Target="../media/image60.png"/><Relationship Id="rId57" Type="http://schemas.openxmlformats.org/officeDocument/2006/relationships/image" Target="../media/image68.png"/><Relationship Id="rId61" Type="http://schemas.openxmlformats.org/officeDocument/2006/relationships/image" Target="../media/image72.jpeg"/><Relationship Id="rId10" Type="http://schemas.openxmlformats.org/officeDocument/2006/relationships/image" Target="../media/image21.jpeg"/><Relationship Id="rId19" Type="http://schemas.openxmlformats.org/officeDocument/2006/relationships/image" Target="../media/image30.jpeg"/><Relationship Id="rId31" Type="http://schemas.openxmlformats.org/officeDocument/2006/relationships/image" Target="../media/image42.jpeg"/><Relationship Id="rId44" Type="http://schemas.openxmlformats.org/officeDocument/2006/relationships/image" Target="../media/image55.png"/><Relationship Id="rId52" Type="http://schemas.openxmlformats.org/officeDocument/2006/relationships/image" Target="../media/image63.png"/><Relationship Id="rId60" Type="http://schemas.openxmlformats.org/officeDocument/2006/relationships/image" Target="../media/image71.jpeg"/><Relationship Id="rId65" Type="http://schemas.openxmlformats.org/officeDocument/2006/relationships/image" Target="../media/image76.png"/><Relationship Id="rId4" Type="http://schemas.openxmlformats.org/officeDocument/2006/relationships/image" Target="../media/image15.png"/><Relationship Id="rId9" Type="http://schemas.openxmlformats.org/officeDocument/2006/relationships/image" Target="../media/image20.jpeg"/><Relationship Id="rId14" Type="http://schemas.openxmlformats.org/officeDocument/2006/relationships/image" Target="../media/image25.jpeg"/><Relationship Id="rId22" Type="http://schemas.openxmlformats.org/officeDocument/2006/relationships/image" Target="../media/image33.jpeg"/><Relationship Id="rId27" Type="http://schemas.openxmlformats.org/officeDocument/2006/relationships/image" Target="../media/image38.jpeg"/><Relationship Id="rId30" Type="http://schemas.openxmlformats.org/officeDocument/2006/relationships/image" Target="../media/image41.png"/><Relationship Id="rId35" Type="http://schemas.openxmlformats.org/officeDocument/2006/relationships/image" Target="../media/image46.png"/><Relationship Id="rId43" Type="http://schemas.openxmlformats.org/officeDocument/2006/relationships/image" Target="../media/image54.png"/><Relationship Id="rId48" Type="http://schemas.openxmlformats.org/officeDocument/2006/relationships/image" Target="../media/image59.png"/><Relationship Id="rId56" Type="http://schemas.openxmlformats.org/officeDocument/2006/relationships/image" Target="../media/image67.jpeg"/><Relationship Id="rId64" Type="http://schemas.openxmlformats.org/officeDocument/2006/relationships/image" Target="../media/image75.png"/><Relationship Id="rId69" Type="http://schemas.openxmlformats.org/officeDocument/2006/relationships/image" Target="../media/image80.png"/><Relationship Id="rId8" Type="http://schemas.openxmlformats.org/officeDocument/2006/relationships/image" Target="../media/image19.jpeg"/><Relationship Id="rId51" Type="http://schemas.openxmlformats.org/officeDocument/2006/relationships/image" Target="../media/image62.jpeg"/><Relationship Id="rId3" Type="http://schemas.openxmlformats.org/officeDocument/2006/relationships/image" Target="../media/image14.png"/><Relationship Id="rId12" Type="http://schemas.openxmlformats.org/officeDocument/2006/relationships/image" Target="../media/image23.jpeg"/><Relationship Id="rId17" Type="http://schemas.openxmlformats.org/officeDocument/2006/relationships/image" Target="../media/image28.jpeg"/><Relationship Id="rId25" Type="http://schemas.openxmlformats.org/officeDocument/2006/relationships/image" Target="../media/image36.png"/><Relationship Id="rId33" Type="http://schemas.openxmlformats.org/officeDocument/2006/relationships/image" Target="../media/image44.png"/><Relationship Id="rId38" Type="http://schemas.openxmlformats.org/officeDocument/2006/relationships/image" Target="../media/image49.png"/><Relationship Id="rId46" Type="http://schemas.openxmlformats.org/officeDocument/2006/relationships/image" Target="../media/image57.png"/><Relationship Id="rId59" Type="http://schemas.openxmlformats.org/officeDocument/2006/relationships/image" Target="../media/image70.jpeg"/><Relationship Id="rId67" Type="http://schemas.openxmlformats.org/officeDocument/2006/relationships/image" Target="../media/image78.png"/><Relationship Id="rId20" Type="http://schemas.openxmlformats.org/officeDocument/2006/relationships/image" Target="../media/image31.jpeg"/><Relationship Id="rId41" Type="http://schemas.openxmlformats.org/officeDocument/2006/relationships/image" Target="../media/image52.png"/><Relationship Id="rId54" Type="http://schemas.openxmlformats.org/officeDocument/2006/relationships/image" Target="../media/image65.png"/><Relationship Id="rId62" Type="http://schemas.openxmlformats.org/officeDocument/2006/relationships/image" Target="../media/image73.png"/><Relationship Id="rId70" Type="http://schemas.openxmlformats.org/officeDocument/2006/relationships/image" Target="../media/image8.png"/></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82.png"/><Relationship Id="rId2" Type="http://schemas.openxmlformats.org/officeDocument/2006/relationships/image" Target="../media/image81.jpeg"/><Relationship Id="rId1" Type="http://schemas.openxmlformats.org/officeDocument/2006/relationships/slideMaster" Target="../slideMasters/slideMaster2.xml"/><Relationship Id="rId5" Type="http://schemas.openxmlformats.org/officeDocument/2006/relationships/image" Target="../media/image8.png"/><Relationship Id="rId4" Type="http://schemas.openxmlformats.org/officeDocument/2006/relationships/image" Target="../media/image80.png"/></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83.jpe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 Natalie">
    <p:spTree>
      <p:nvGrpSpPr>
        <p:cNvPr id="1" name=""/>
        <p:cNvGrpSpPr/>
        <p:nvPr/>
      </p:nvGrpSpPr>
      <p:grpSpPr>
        <a:xfrm>
          <a:off x="0" y="0"/>
          <a:ext cx="0" cy="0"/>
          <a:chOff x="0" y="0"/>
          <a:chExt cx="0" cy="0"/>
        </a:xfrm>
      </p:grpSpPr>
      <p:pic>
        <p:nvPicPr>
          <p:cNvPr id="3" name="Picture 2"/>
          <p:cNvPicPr>
            <a:picLocks/>
          </p:cNvPicPr>
          <p:nvPr userDrawn="1"/>
        </p:nvPicPr>
        <p:blipFill>
          <a:blip r:embed="rId2">
            <a:extLst>
              <a:ext uri="{28A0092B-C50C-407E-A947-70E740481C1C}">
                <a14:useLocalDpi xmlns:a14="http://schemas.microsoft.com/office/drawing/2010/main" val="0"/>
              </a:ext>
            </a:extLst>
          </a:blip>
          <a:stretch>
            <a:fillRect/>
          </a:stretch>
        </p:blipFill>
        <p:spPr>
          <a:xfrm>
            <a:off x="1" y="-2013"/>
            <a:ext cx="12188823" cy="6859643"/>
          </a:xfrm>
          <a:prstGeom prst="rect">
            <a:avLst/>
          </a:prstGeom>
        </p:spPr>
      </p:pic>
      <p:sp>
        <p:nvSpPr>
          <p:cNvPr id="9" name="Rectangle 8"/>
          <p:cNvSpPr/>
          <p:nvPr userDrawn="1"/>
        </p:nvSpPr>
        <p:spPr>
          <a:xfrm>
            <a:off x="0" y="1303020"/>
            <a:ext cx="12188825" cy="1165860"/>
          </a:xfrm>
          <a:prstGeom prst="rect">
            <a:avLst/>
          </a:prstGeom>
          <a:solidFill>
            <a:schemeClr val="tx1">
              <a:alpha val="7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itle 1"/>
          <p:cNvSpPr>
            <a:spLocks noGrp="1"/>
          </p:cNvSpPr>
          <p:nvPr>
            <p:ph type="ctrTitle"/>
          </p:nvPr>
        </p:nvSpPr>
        <p:spPr>
          <a:xfrm>
            <a:off x="641182" y="1525530"/>
            <a:ext cx="10918220" cy="369332"/>
          </a:xfrm>
        </p:spPr>
        <p:txBody>
          <a:bodyPr wrap="square" lIns="0" tIns="0" rIns="0" bIns="0">
            <a:spAutoFit/>
          </a:bodyPr>
          <a:lstStyle>
            <a:lvl1pPr>
              <a:defRPr>
                <a:solidFill>
                  <a:schemeClr val="bg1"/>
                </a:solidFill>
              </a:defRPr>
            </a:lvl1pPr>
          </a:lstStyle>
          <a:p>
            <a:r>
              <a:rPr lang="en-US" dirty="0"/>
              <a:t>Click to edit Master title style</a:t>
            </a:r>
          </a:p>
        </p:txBody>
      </p:sp>
      <p:sp>
        <p:nvSpPr>
          <p:cNvPr id="13" name="Subtitle 2"/>
          <p:cNvSpPr>
            <a:spLocks noGrp="1"/>
          </p:cNvSpPr>
          <p:nvPr>
            <p:ph type="subTitle" idx="1"/>
          </p:nvPr>
        </p:nvSpPr>
        <p:spPr>
          <a:xfrm>
            <a:off x="641182" y="1890011"/>
            <a:ext cx="10918220" cy="328295"/>
          </a:xfrm>
        </p:spPr>
        <p:txBody>
          <a:bodyPr wrap="square" lIns="0" tIns="0" rIns="0" bIns="0">
            <a:spAutoFit/>
          </a:bodyPr>
          <a:lstStyle>
            <a:lvl1pPr marL="0" indent="0" algn="l">
              <a:buNone/>
              <a:defRPr sz="2100">
                <a:solidFill>
                  <a:schemeClr val="bg1"/>
                </a:solidFill>
              </a:defRPr>
            </a:lvl1pPr>
            <a:lvl2pPr marL="544145" indent="0" algn="ctr">
              <a:buNone/>
              <a:defRPr>
                <a:solidFill>
                  <a:schemeClr val="tx1">
                    <a:tint val="75000"/>
                  </a:schemeClr>
                </a:solidFill>
              </a:defRPr>
            </a:lvl2pPr>
            <a:lvl3pPr marL="1088291" indent="0" algn="ctr">
              <a:buNone/>
              <a:defRPr>
                <a:solidFill>
                  <a:schemeClr val="tx1">
                    <a:tint val="75000"/>
                  </a:schemeClr>
                </a:solidFill>
              </a:defRPr>
            </a:lvl3pPr>
            <a:lvl4pPr marL="1632436" indent="0" algn="ctr">
              <a:buNone/>
              <a:defRPr>
                <a:solidFill>
                  <a:schemeClr val="tx1">
                    <a:tint val="75000"/>
                  </a:schemeClr>
                </a:solidFill>
              </a:defRPr>
            </a:lvl4pPr>
            <a:lvl5pPr marL="2176581" indent="0" algn="ctr">
              <a:buNone/>
              <a:defRPr>
                <a:solidFill>
                  <a:schemeClr val="tx1">
                    <a:tint val="75000"/>
                  </a:schemeClr>
                </a:solidFill>
              </a:defRPr>
            </a:lvl5pPr>
            <a:lvl6pPr marL="2720726" indent="0" algn="ctr">
              <a:buNone/>
              <a:defRPr>
                <a:solidFill>
                  <a:schemeClr val="tx1">
                    <a:tint val="75000"/>
                  </a:schemeClr>
                </a:solidFill>
              </a:defRPr>
            </a:lvl6pPr>
            <a:lvl7pPr marL="3264872" indent="0" algn="ctr">
              <a:buNone/>
              <a:defRPr>
                <a:solidFill>
                  <a:schemeClr val="tx1">
                    <a:tint val="75000"/>
                  </a:schemeClr>
                </a:solidFill>
              </a:defRPr>
            </a:lvl7pPr>
            <a:lvl8pPr marL="3809017" indent="0" algn="ctr">
              <a:buNone/>
              <a:defRPr>
                <a:solidFill>
                  <a:schemeClr val="tx1">
                    <a:tint val="75000"/>
                  </a:schemeClr>
                </a:solidFill>
              </a:defRPr>
            </a:lvl8pPr>
            <a:lvl9pPr marL="4353162" indent="0" algn="ctr">
              <a:buNone/>
              <a:defRPr>
                <a:solidFill>
                  <a:schemeClr val="tx1">
                    <a:tint val="75000"/>
                  </a:schemeClr>
                </a:solidFill>
              </a:defRPr>
            </a:lvl9pPr>
          </a:lstStyle>
          <a:p>
            <a:r>
              <a:rPr lang="en-US" dirty="0"/>
              <a:t>Click to edit Master subtitle style</a:t>
            </a:r>
          </a:p>
        </p:txBody>
      </p:sp>
      <p:pic>
        <p:nvPicPr>
          <p:cNvPr id="5" name="Picture 4"/>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641182" y="-2383"/>
            <a:ext cx="417909" cy="685799"/>
          </a:xfrm>
          <a:prstGeom prst="rect">
            <a:avLst/>
          </a:prstGeom>
        </p:spPr>
      </p:pic>
    </p:spTree>
    <p:extLst>
      <p:ext uri="{BB962C8B-B14F-4D97-AF65-F5344CB8AC3E}">
        <p14:creationId xmlns:p14="http://schemas.microsoft.com/office/powerpoint/2010/main" val="253742707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userDrawn="1">
  <p:cSld name="White end slide">
    <p:spTree>
      <p:nvGrpSpPr>
        <p:cNvPr id="1" name=""/>
        <p:cNvGrpSpPr/>
        <p:nvPr/>
      </p:nvGrpSpPr>
      <p:grpSpPr>
        <a:xfrm>
          <a:off x="0" y="0"/>
          <a:ext cx="0" cy="0"/>
          <a:chOff x="0" y="0"/>
          <a:chExt cx="0" cy="0"/>
        </a:xfrm>
      </p:grpSpPr>
      <p:pic>
        <p:nvPicPr>
          <p:cNvPr id="11" name="Picture 10"/>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5386522" y="2447346"/>
            <a:ext cx="1414469" cy="1947672"/>
          </a:xfrm>
          <a:prstGeom prst="rect">
            <a:avLst/>
          </a:prstGeom>
        </p:spPr>
      </p:pic>
      <p:pic>
        <p:nvPicPr>
          <p:cNvPr id="3" name="Picture 2"/>
          <p:cNvPicPr>
            <a:picLocks noChangeAspect="1"/>
          </p:cNvPicPr>
          <p:nvPr userDrawn="1"/>
        </p:nvPicPr>
        <p:blipFill>
          <a:blip r:embed="rId3"/>
          <a:stretch>
            <a:fillRect/>
          </a:stretch>
        </p:blipFill>
        <p:spPr>
          <a:xfrm>
            <a:off x="3811915" y="5947275"/>
            <a:ext cx="4563682" cy="303039"/>
          </a:xfrm>
          <a:prstGeom prst="rect">
            <a:avLst/>
          </a:prstGeom>
        </p:spPr>
      </p:pic>
    </p:spTree>
    <p:extLst>
      <p:ext uri="{BB962C8B-B14F-4D97-AF65-F5344CB8AC3E}">
        <p14:creationId xmlns:p14="http://schemas.microsoft.com/office/powerpoint/2010/main" val="238725585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Slide ">
    <p:spTree>
      <p:nvGrpSpPr>
        <p:cNvPr id="1" name=""/>
        <p:cNvGrpSpPr/>
        <p:nvPr/>
      </p:nvGrpSpPr>
      <p:grpSpPr>
        <a:xfrm>
          <a:off x="0" y="0"/>
          <a:ext cx="0" cy="0"/>
          <a:chOff x="0" y="0"/>
          <a:chExt cx="0" cy="0"/>
        </a:xfrm>
      </p:grpSpPr>
      <p:grpSp>
        <p:nvGrpSpPr>
          <p:cNvPr id="2" name="Group 1"/>
          <p:cNvGrpSpPr/>
          <p:nvPr userDrawn="1"/>
        </p:nvGrpSpPr>
        <p:grpSpPr>
          <a:xfrm>
            <a:off x="1" y="0"/>
            <a:ext cx="12199619" cy="6858000"/>
            <a:chOff x="0" y="0"/>
            <a:chExt cx="12199619" cy="6858000"/>
          </a:xfrm>
        </p:grpSpPr>
        <p:pic>
          <p:nvPicPr>
            <p:cNvPr id="11" name="Picture 10"/>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0" y="0"/>
              <a:ext cx="12199619" cy="6858000"/>
            </a:xfrm>
            <a:prstGeom prst="rect">
              <a:avLst/>
            </a:prstGeom>
          </p:spPr>
        </p:pic>
        <p:pic>
          <p:nvPicPr>
            <p:cNvPr id="7" name="Picture 6"/>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11121690" y="6299002"/>
              <a:ext cx="835068" cy="365760"/>
            </a:xfrm>
            <a:prstGeom prst="rect">
              <a:avLst/>
            </a:prstGeom>
          </p:spPr>
        </p:pic>
      </p:grpSp>
      <p:sp>
        <p:nvSpPr>
          <p:cNvPr id="9" name="Rectangle 8"/>
          <p:cNvSpPr/>
          <p:nvPr userDrawn="1"/>
        </p:nvSpPr>
        <p:spPr>
          <a:xfrm>
            <a:off x="1" y="1303020"/>
            <a:ext cx="12188825" cy="1165860"/>
          </a:xfrm>
          <a:prstGeom prst="rect">
            <a:avLst/>
          </a:prstGeom>
          <a:solidFill>
            <a:schemeClr val="tx1">
              <a:alpha val="7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99"/>
          </a:p>
        </p:txBody>
      </p:sp>
      <p:sp>
        <p:nvSpPr>
          <p:cNvPr id="10" name="Title 1"/>
          <p:cNvSpPr>
            <a:spLocks noGrp="1"/>
          </p:cNvSpPr>
          <p:nvPr>
            <p:ph type="ctrTitle"/>
          </p:nvPr>
        </p:nvSpPr>
        <p:spPr>
          <a:xfrm>
            <a:off x="641182" y="1463977"/>
            <a:ext cx="10918220" cy="492443"/>
          </a:xfrm>
        </p:spPr>
        <p:txBody>
          <a:bodyPr wrap="square" lIns="0" tIns="0" rIns="0" bIns="0">
            <a:spAutoFit/>
          </a:bodyPr>
          <a:lstStyle>
            <a:lvl1pPr>
              <a:defRPr>
                <a:solidFill>
                  <a:schemeClr val="bg1"/>
                </a:solidFill>
                <a:latin typeface="Adobe Clean Light" pitchFamily="34" charset="0"/>
              </a:defRPr>
            </a:lvl1pPr>
          </a:lstStyle>
          <a:p>
            <a:r>
              <a:rPr lang="en-US"/>
              <a:t>Click to edit Master title style</a:t>
            </a:r>
            <a:endParaRPr lang="en-US" dirty="0"/>
          </a:p>
        </p:txBody>
      </p:sp>
      <p:sp>
        <p:nvSpPr>
          <p:cNvPr id="14" name="Subtitle 2"/>
          <p:cNvSpPr>
            <a:spLocks noGrp="1"/>
          </p:cNvSpPr>
          <p:nvPr>
            <p:ph type="subTitle" idx="1"/>
          </p:nvPr>
        </p:nvSpPr>
        <p:spPr>
          <a:xfrm>
            <a:off x="641182" y="1990493"/>
            <a:ext cx="10918220" cy="328295"/>
          </a:xfrm>
        </p:spPr>
        <p:txBody>
          <a:bodyPr wrap="square" lIns="0" tIns="0" rIns="0" bIns="0">
            <a:spAutoFit/>
          </a:bodyPr>
          <a:lstStyle>
            <a:lvl1pPr marL="0" indent="0" algn="l">
              <a:buNone/>
              <a:defRPr sz="2099">
                <a:solidFill>
                  <a:schemeClr val="bg2">
                    <a:lumMod val="90000"/>
                  </a:schemeClr>
                </a:solidFill>
              </a:defRPr>
            </a:lvl1pPr>
            <a:lvl2pPr marL="543982" indent="0" algn="ctr">
              <a:buNone/>
              <a:defRPr>
                <a:solidFill>
                  <a:schemeClr val="tx1">
                    <a:tint val="75000"/>
                  </a:schemeClr>
                </a:solidFill>
              </a:defRPr>
            </a:lvl2pPr>
            <a:lvl3pPr marL="1087965" indent="0" algn="ctr">
              <a:buNone/>
              <a:defRPr>
                <a:solidFill>
                  <a:schemeClr val="tx1">
                    <a:tint val="75000"/>
                  </a:schemeClr>
                </a:solidFill>
              </a:defRPr>
            </a:lvl3pPr>
            <a:lvl4pPr marL="1631946" indent="0" algn="ctr">
              <a:buNone/>
              <a:defRPr>
                <a:solidFill>
                  <a:schemeClr val="tx1">
                    <a:tint val="75000"/>
                  </a:schemeClr>
                </a:solidFill>
              </a:defRPr>
            </a:lvl4pPr>
            <a:lvl5pPr marL="2175928" indent="0" algn="ctr">
              <a:buNone/>
              <a:defRPr>
                <a:solidFill>
                  <a:schemeClr val="tx1">
                    <a:tint val="75000"/>
                  </a:schemeClr>
                </a:solidFill>
              </a:defRPr>
            </a:lvl5pPr>
            <a:lvl6pPr marL="2719910" indent="0" algn="ctr">
              <a:buNone/>
              <a:defRPr>
                <a:solidFill>
                  <a:schemeClr val="tx1">
                    <a:tint val="75000"/>
                  </a:schemeClr>
                </a:solidFill>
              </a:defRPr>
            </a:lvl6pPr>
            <a:lvl7pPr marL="3263893" indent="0" algn="ctr">
              <a:buNone/>
              <a:defRPr>
                <a:solidFill>
                  <a:schemeClr val="tx1">
                    <a:tint val="75000"/>
                  </a:schemeClr>
                </a:solidFill>
              </a:defRPr>
            </a:lvl7pPr>
            <a:lvl8pPr marL="3807874" indent="0" algn="ctr">
              <a:buNone/>
              <a:defRPr>
                <a:solidFill>
                  <a:schemeClr val="tx1">
                    <a:tint val="75000"/>
                  </a:schemeClr>
                </a:solidFill>
              </a:defRPr>
            </a:lvl8pPr>
            <a:lvl9pPr marL="4351856" indent="0" algn="ctr">
              <a:buNone/>
              <a:defRPr>
                <a:solidFill>
                  <a:schemeClr val="tx1">
                    <a:tint val="75000"/>
                  </a:schemeClr>
                </a:solidFill>
              </a:defRPr>
            </a:lvl9pPr>
          </a:lstStyle>
          <a:p>
            <a:r>
              <a:rPr lang="en-US"/>
              <a:t>Click to edit Master subtitle style</a:t>
            </a:r>
            <a:endParaRPr lang="en-US" dirty="0"/>
          </a:p>
        </p:txBody>
      </p:sp>
      <p:pic>
        <p:nvPicPr>
          <p:cNvPr id="8" name="Picture 7"/>
          <p:cNvPicPr>
            <a:picLocks noChangeAspect="1"/>
          </p:cNvPicPr>
          <p:nvPr userDrawn="1"/>
        </p:nvPicPr>
        <p:blipFill>
          <a:blip r:embed="rId4" cstate="email">
            <a:extLst>
              <a:ext uri="{28A0092B-C50C-407E-A947-70E740481C1C}">
                <a14:useLocalDpi xmlns:a14="http://schemas.microsoft.com/office/drawing/2010/main"/>
              </a:ext>
            </a:extLst>
          </a:blip>
          <a:stretch>
            <a:fillRect/>
          </a:stretch>
        </p:blipFill>
        <p:spPr>
          <a:xfrm>
            <a:off x="641182" y="-2359"/>
            <a:ext cx="417909" cy="685750"/>
          </a:xfrm>
          <a:prstGeom prst="rect">
            <a:avLst/>
          </a:prstGeom>
        </p:spPr>
      </p:pic>
    </p:spTree>
    <p:extLst>
      <p:ext uri="{BB962C8B-B14F-4D97-AF65-F5344CB8AC3E}">
        <p14:creationId xmlns:p14="http://schemas.microsoft.com/office/powerpoint/2010/main" val="314578360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Section Divider">
    <p:spTree>
      <p:nvGrpSpPr>
        <p:cNvPr id="1" name=""/>
        <p:cNvGrpSpPr/>
        <p:nvPr/>
      </p:nvGrpSpPr>
      <p:grpSpPr>
        <a:xfrm>
          <a:off x="0" y="0"/>
          <a:ext cx="0" cy="0"/>
          <a:chOff x="0" y="0"/>
          <a:chExt cx="0" cy="0"/>
        </a:xfrm>
      </p:grpSpPr>
      <p:grpSp>
        <p:nvGrpSpPr>
          <p:cNvPr id="3" name="Group 2"/>
          <p:cNvGrpSpPr/>
          <p:nvPr userDrawn="1"/>
        </p:nvGrpSpPr>
        <p:grpSpPr>
          <a:xfrm>
            <a:off x="128" y="0"/>
            <a:ext cx="12188824" cy="6858000"/>
            <a:chOff x="128" y="0"/>
            <a:chExt cx="12188824" cy="6858000"/>
          </a:xfrm>
        </p:grpSpPr>
        <p:pic>
          <p:nvPicPr>
            <p:cNvPr id="2" name="Picture 1"/>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128" y="0"/>
              <a:ext cx="12188824" cy="6858000"/>
            </a:xfrm>
            <a:prstGeom prst="rect">
              <a:avLst/>
            </a:prstGeom>
          </p:spPr>
        </p:pic>
        <p:pic>
          <p:nvPicPr>
            <p:cNvPr id="7" name="Picture 6"/>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11121690" y="6299002"/>
              <a:ext cx="835068" cy="365760"/>
            </a:xfrm>
            <a:prstGeom prst="rect">
              <a:avLst/>
            </a:prstGeom>
          </p:spPr>
        </p:pic>
      </p:grpSp>
      <p:sp>
        <p:nvSpPr>
          <p:cNvPr id="10" name="Rectangle 9"/>
          <p:cNvSpPr/>
          <p:nvPr userDrawn="1"/>
        </p:nvSpPr>
        <p:spPr>
          <a:xfrm>
            <a:off x="128" y="1303020"/>
            <a:ext cx="12188825" cy="1165860"/>
          </a:xfrm>
          <a:prstGeom prst="rect">
            <a:avLst/>
          </a:prstGeom>
          <a:solidFill>
            <a:schemeClr val="tx1">
              <a:alpha val="7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99"/>
          </a:p>
        </p:txBody>
      </p:sp>
      <p:sp>
        <p:nvSpPr>
          <p:cNvPr id="11" name="Title 1"/>
          <p:cNvSpPr>
            <a:spLocks noGrp="1"/>
          </p:cNvSpPr>
          <p:nvPr>
            <p:ph type="ctrTitle"/>
          </p:nvPr>
        </p:nvSpPr>
        <p:spPr>
          <a:xfrm>
            <a:off x="641182" y="1463977"/>
            <a:ext cx="10918220" cy="492443"/>
          </a:xfrm>
        </p:spPr>
        <p:txBody>
          <a:bodyPr wrap="square" lIns="0" tIns="0" rIns="0" bIns="0">
            <a:spAutoFit/>
          </a:bodyPr>
          <a:lstStyle>
            <a:lvl1pPr>
              <a:defRPr>
                <a:solidFill>
                  <a:schemeClr val="bg1"/>
                </a:solidFill>
                <a:latin typeface="Adobe Clean Light" pitchFamily="34" charset="0"/>
              </a:defRPr>
            </a:lvl1pPr>
          </a:lstStyle>
          <a:p>
            <a:r>
              <a:rPr lang="en-US"/>
              <a:t>Click to edit Master title style</a:t>
            </a:r>
            <a:endParaRPr lang="en-US" dirty="0"/>
          </a:p>
        </p:txBody>
      </p:sp>
      <p:sp>
        <p:nvSpPr>
          <p:cNvPr id="15" name="Subtitle 2"/>
          <p:cNvSpPr>
            <a:spLocks noGrp="1"/>
          </p:cNvSpPr>
          <p:nvPr>
            <p:ph type="subTitle" idx="1"/>
          </p:nvPr>
        </p:nvSpPr>
        <p:spPr>
          <a:xfrm>
            <a:off x="641182" y="1993394"/>
            <a:ext cx="10918220" cy="328295"/>
          </a:xfrm>
        </p:spPr>
        <p:txBody>
          <a:bodyPr wrap="square" lIns="0" tIns="0" rIns="0" bIns="0">
            <a:spAutoFit/>
          </a:bodyPr>
          <a:lstStyle>
            <a:lvl1pPr marL="0" indent="0" algn="l">
              <a:buNone/>
              <a:defRPr sz="2099">
                <a:solidFill>
                  <a:schemeClr val="bg2">
                    <a:lumMod val="90000"/>
                  </a:schemeClr>
                </a:solidFill>
              </a:defRPr>
            </a:lvl1pPr>
            <a:lvl2pPr marL="543982" indent="0" algn="ctr">
              <a:buNone/>
              <a:defRPr>
                <a:solidFill>
                  <a:schemeClr val="tx1">
                    <a:tint val="75000"/>
                  </a:schemeClr>
                </a:solidFill>
              </a:defRPr>
            </a:lvl2pPr>
            <a:lvl3pPr marL="1087965" indent="0" algn="ctr">
              <a:buNone/>
              <a:defRPr>
                <a:solidFill>
                  <a:schemeClr val="tx1">
                    <a:tint val="75000"/>
                  </a:schemeClr>
                </a:solidFill>
              </a:defRPr>
            </a:lvl3pPr>
            <a:lvl4pPr marL="1631946" indent="0" algn="ctr">
              <a:buNone/>
              <a:defRPr>
                <a:solidFill>
                  <a:schemeClr val="tx1">
                    <a:tint val="75000"/>
                  </a:schemeClr>
                </a:solidFill>
              </a:defRPr>
            </a:lvl4pPr>
            <a:lvl5pPr marL="2175928" indent="0" algn="ctr">
              <a:buNone/>
              <a:defRPr>
                <a:solidFill>
                  <a:schemeClr val="tx1">
                    <a:tint val="75000"/>
                  </a:schemeClr>
                </a:solidFill>
              </a:defRPr>
            </a:lvl5pPr>
            <a:lvl6pPr marL="2719910" indent="0" algn="ctr">
              <a:buNone/>
              <a:defRPr>
                <a:solidFill>
                  <a:schemeClr val="tx1">
                    <a:tint val="75000"/>
                  </a:schemeClr>
                </a:solidFill>
              </a:defRPr>
            </a:lvl6pPr>
            <a:lvl7pPr marL="3263893" indent="0" algn="ctr">
              <a:buNone/>
              <a:defRPr>
                <a:solidFill>
                  <a:schemeClr val="tx1">
                    <a:tint val="75000"/>
                  </a:schemeClr>
                </a:solidFill>
              </a:defRPr>
            </a:lvl7pPr>
            <a:lvl8pPr marL="3807874" indent="0" algn="ctr">
              <a:buNone/>
              <a:defRPr>
                <a:solidFill>
                  <a:schemeClr val="tx1">
                    <a:tint val="75000"/>
                  </a:schemeClr>
                </a:solidFill>
              </a:defRPr>
            </a:lvl8pPr>
            <a:lvl9pPr marL="4351856" indent="0" algn="ctr">
              <a:buNone/>
              <a:defRPr>
                <a:solidFill>
                  <a:schemeClr val="tx1">
                    <a:tint val="75000"/>
                  </a:schemeClr>
                </a:solidFill>
              </a:defRPr>
            </a:lvl9pPr>
          </a:lstStyle>
          <a:p>
            <a:r>
              <a:rPr lang="en-US"/>
              <a:t>Click to edit Master subtitle style</a:t>
            </a:r>
            <a:endParaRPr lang="en-US" dirty="0"/>
          </a:p>
        </p:txBody>
      </p:sp>
      <p:pic>
        <p:nvPicPr>
          <p:cNvPr id="8" name="Picture 7"/>
          <p:cNvPicPr>
            <a:picLocks noChangeAspect="1"/>
          </p:cNvPicPr>
          <p:nvPr userDrawn="1"/>
        </p:nvPicPr>
        <p:blipFill>
          <a:blip r:embed="rId4" cstate="email">
            <a:extLst>
              <a:ext uri="{28A0092B-C50C-407E-A947-70E740481C1C}">
                <a14:useLocalDpi xmlns:a14="http://schemas.microsoft.com/office/drawing/2010/main"/>
              </a:ext>
            </a:extLst>
          </a:blip>
          <a:stretch>
            <a:fillRect/>
          </a:stretch>
        </p:blipFill>
        <p:spPr>
          <a:xfrm>
            <a:off x="641182" y="-2359"/>
            <a:ext cx="417909" cy="685750"/>
          </a:xfrm>
          <a:prstGeom prst="rect">
            <a:avLst/>
          </a:prstGeom>
        </p:spPr>
      </p:pic>
    </p:spTree>
    <p:extLst>
      <p:ext uri="{BB962C8B-B14F-4D97-AF65-F5344CB8AC3E}">
        <p14:creationId xmlns:p14="http://schemas.microsoft.com/office/powerpoint/2010/main" val="386913389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White - Top &amp; Bottom Graphic">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lvl2pPr>
              <a:defRPr>
                <a:latin typeface="Adobe Clean Light" panose="020B0303020404020204" pitchFamily="34" charset="0"/>
              </a:defRPr>
            </a:lvl2pPr>
            <a:lvl3pPr>
              <a:defRPr>
                <a:latin typeface="Adobe Clean Light" panose="020B0303020404020204" pitchFamily="34" charset="0"/>
              </a:defRPr>
            </a:lvl3pPr>
            <a:lvl4pPr>
              <a:defRPr>
                <a:latin typeface="Adobe Clean Light" panose="020B0303020404020204" pitchFamily="34" charset="0"/>
              </a:defRPr>
            </a:lvl4pPr>
            <a:lvl5pPr>
              <a:defRPr>
                <a:latin typeface="Adobe Clean Light" panose="020B030302040402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p>
            <a:fld id="{B3B8D6CA-D4AF-4FDC-9641-A8569C957DEB}" type="datetime1">
              <a:rPr lang="en-US" smtClean="0"/>
              <a:pPr/>
              <a:t>1/13/2019</a:t>
            </a:fld>
            <a:endParaRPr lang="en-US" dirty="0"/>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pPr algn="ctr"/>
            <a:fld id="{90156F56-D5AE-4C6F-B826-C69D1BC521BB}" type="slidenum">
              <a:rPr lang="en-US" smtClean="0"/>
              <a:pPr algn="ctr"/>
              <a:t>‹#›</a:t>
            </a:fld>
            <a:endParaRPr lang="en-US" dirty="0"/>
          </a:p>
        </p:txBody>
      </p:sp>
    </p:spTree>
    <p:extLst>
      <p:ext uri="{BB962C8B-B14F-4D97-AF65-F5344CB8AC3E}">
        <p14:creationId xmlns:p14="http://schemas.microsoft.com/office/powerpoint/2010/main" val="179970883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1_White - Top &amp; Bottom Graphic">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3B8D6CA-D4AF-4FDC-9641-A8569C957DEB}" type="datetime1">
              <a:rPr lang="en-US" smtClean="0"/>
              <a:pPr/>
              <a:t>1/13/2019</a:t>
            </a:fld>
            <a:endParaRPr lang="en-US" dirty="0"/>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pPr algn="ctr"/>
            <a:fld id="{90156F56-D5AE-4C6F-B826-C69D1BC521BB}" type="slidenum">
              <a:rPr lang="en-US" smtClean="0"/>
              <a:pPr algn="ctr"/>
              <a:t>‹#›</a:t>
            </a:fld>
            <a:endParaRPr lang="en-US" dirty="0"/>
          </a:p>
        </p:txBody>
      </p:sp>
    </p:spTree>
    <p:extLst>
      <p:ext uri="{BB962C8B-B14F-4D97-AF65-F5344CB8AC3E}">
        <p14:creationId xmlns:p14="http://schemas.microsoft.com/office/powerpoint/2010/main" val="189802048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White - Bottom Graphic">
    <p:spTree>
      <p:nvGrpSpPr>
        <p:cNvPr id="1" name=""/>
        <p:cNvGrpSpPr/>
        <p:nvPr/>
      </p:nvGrpSpPr>
      <p:grpSpPr>
        <a:xfrm>
          <a:off x="0" y="0"/>
          <a:ext cx="0" cy="0"/>
          <a:chOff x="0" y="0"/>
          <a:chExt cx="0" cy="0"/>
        </a:xfrm>
      </p:grpSpPr>
      <p:sp>
        <p:nvSpPr>
          <p:cNvPr id="8" name="Rectangle 7"/>
          <p:cNvSpPr/>
          <p:nvPr userDrawn="1"/>
        </p:nvSpPr>
        <p:spPr>
          <a:xfrm>
            <a:off x="0" y="0"/>
            <a:ext cx="12192002" cy="644207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99"/>
          </a:p>
        </p:txBody>
      </p:sp>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3B8D6CA-D4AF-4FDC-9641-A8569C957DEB}" type="datetime1">
              <a:rPr lang="en-US" smtClean="0"/>
              <a:pPr/>
              <a:t>1/13/2019</a:t>
            </a:fld>
            <a:endParaRPr lang="en-US" dirty="0"/>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pPr algn="ctr"/>
            <a:fld id="{90156F56-D5AE-4C6F-B826-C69D1BC521BB}" type="slidenum">
              <a:rPr lang="en-US" smtClean="0"/>
              <a:pPr algn="ctr"/>
              <a:t>‹#›</a:t>
            </a:fld>
            <a:endParaRPr lang="en-US" dirty="0"/>
          </a:p>
        </p:txBody>
      </p:sp>
    </p:spTree>
    <p:extLst>
      <p:ext uri="{BB962C8B-B14F-4D97-AF65-F5344CB8AC3E}">
        <p14:creationId xmlns:p14="http://schemas.microsoft.com/office/powerpoint/2010/main" val="392737344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obj" preserve="1">
  <p:cSld name="White - No Graphic">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lang="en-US" smtClean="0">
                <a:solidFill>
                  <a:schemeClr val="tx1">
                    <a:lumMod val="75000"/>
                    <a:lumOff val="25000"/>
                  </a:schemeClr>
                </a:solidFill>
              </a:defRPr>
            </a:lvl1pPr>
          </a:lstStyle>
          <a:p>
            <a:fld id="{B3B8D6CA-D4AF-4FDC-9641-A8569C957DEB}" type="datetime1">
              <a:rPr lang="en-US" smtClean="0"/>
              <a:pPr/>
              <a:t>1/13/2019</a:t>
            </a:fld>
            <a:endParaRPr lang="en-US" dirty="0"/>
          </a:p>
        </p:txBody>
      </p:sp>
      <p:sp>
        <p:nvSpPr>
          <p:cNvPr id="5" name="Footer Placeholder 4"/>
          <p:cNvSpPr>
            <a:spLocks noGrp="1"/>
          </p:cNvSpPr>
          <p:nvPr>
            <p:ph type="ftr" sz="quarter" idx="11"/>
          </p:nvPr>
        </p:nvSpPr>
        <p:spPr/>
        <p:txBody>
          <a:bodyPr/>
          <a:lstStyle>
            <a:lvl1pPr>
              <a:defRPr lang="en-US">
                <a:solidFill>
                  <a:schemeClr val="tx1">
                    <a:lumMod val="75000"/>
                    <a:lumOff val="25000"/>
                  </a:schemeClr>
                </a:solidFill>
              </a:defRPr>
            </a:lvl1pPr>
          </a:lstStyle>
          <a:p>
            <a:endParaRPr lang="en-US" dirty="0"/>
          </a:p>
        </p:txBody>
      </p:sp>
      <p:sp>
        <p:nvSpPr>
          <p:cNvPr id="6" name="Slide Number Placeholder 5"/>
          <p:cNvSpPr>
            <a:spLocks noGrp="1"/>
          </p:cNvSpPr>
          <p:nvPr>
            <p:ph type="sldNum" sz="quarter" idx="12"/>
          </p:nvPr>
        </p:nvSpPr>
        <p:spPr/>
        <p:txBody>
          <a:bodyPr/>
          <a:lstStyle>
            <a:lvl1pPr>
              <a:defRPr lang="en-US" smtClean="0">
                <a:solidFill>
                  <a:schemeClr val="tx1">
                    <a:lumMod val="75000"/>
                    <a:lumOff val="25000"/>
                  </a:schemeClr>
                </a:solidFill>
              </a:defRPr>
            </a:lvl1pPr>
          </a:lstStyle>
          <a:p>
            <a:pPr algn="ctr"/>
            <a:fld id="{90156F56-D5AE-4C6F-B826-C69D1BC521BB}" type="slidenum">
              <a:rPr lang="en-US" smtClean="0"/>
              <a:pPr algn="ctr"/>
              <a:t>‹#›</a:t>
            </a:fld>
            <a:endParaRPr lang="en-US" dirty="0"/>
          </a:p>
        </p:txBody>
      </p:sp>
      <p:sp>
        <p:nvSpPr>
          <p:cNvPr id="9" name="Rectangle 21"/>
          <p:cNvSpPr>
            <a:spLocks noChangeArrowheads="1"/>
          </p:cNvSpPr>
          <p:nvPr userDrawn="1"/>
        </p:nvSpPr>
        <p:spPr bwMode="auto">
          <a:xfrm>
            <a:off x="304721" y="6487239"/>
            <a:ext cx="5181679" cy="107722"/>
          </a:xfrm>
          <a:prstGeom prst="rect">
            <a:avLst/>
          </a:prstGeom>
          <a:noFill/>
          <a:ln w="9525">
            <a:noFill/>
            <a:miter lim="800000"/>
            <a:headEnd/>
            <a:tailEnd/>
          </a:ln>
        </p:spPr>
        <p:txBody>
          <a:bodyPr wrap="square" lIns="0" tIns="0" rIns="0" bIns="0" anchor="b">
            <a:spAutoFit/>
          </a:bodyPr>
          <a:lstStyle/>
          <a:p>
            <a:r>
              <a:rPr lang="en-US" sz="700" dirty="0">
                <a:solidFill>
                  <a:schemeClr val="tx1">
                    <a:lumMod val="75000"/>
                    <a:lumOff val="25000"/>
                  </a:schemeClr>
                </a:solidFill>
                <a:latin typeface="Adobe Clean" pitchFamily="-111" charset="0"/>
              </a:rPr>
              <a:t>© 2015 Adobe Systems Incorporated.  All Rights Reserved.  Adobe Confidential.</a:t>
            </a:r>
          </a:p>
        </p:txBody>
      </p:sp>
      <p:pic>
        <p:nvPicPr>
          <p:cNvPr id="11" name="Picture 10"/>
          <p:cNvPicPr>
            <a:picLocks noChangeAspect="1"/>
          </p:cNvPicPr>
          <p:nvPr userDrawn="1"/>
        </p:nvPicPr>
        <p:blipFill>
          <a:blip r:embed="rId2" cstate="email">
            <a:duotone>
              <a:prstClr val="black"/>
              <a:schemeClr val="tx2">
                <a:tint val="45000"/>
                <a:satMod val="400000"/>
              </a:schemeClr>
            </a:duotone>
            <a:extLst>
              <a:ext uri="{BEBA8EAE-BF5A-486C-A8C5-ECC9F3942E4B}">
                <a14:imgProps xmlns:a14="http://schemas.microsoft.com/office/drawing/2010/main">
                  <a14:imgLayer r:embed="rId3">
                    <a14:imgEffect>
                      <a14:brightnessContrast bright="-40000" contrast="-40000"/>
                    </a14:imgEffect>
                  </a14:imgLayer>
                </a14:imgProps>
              </a:ext>
              <a:ext uri="{28A0092B-C50C-407E-A947-70E740481C1C}">
                <a14:useLocalDpi xmlns:a14="http://schemas.microsoft.com/office/drawing/2010/main"/>
              </a:ext>
            </a:extLst>
          </a:blip>
          <a:stretch>
            <a:fillRect/>
          </a:stretch>
        </p:blipFill>
        <p:spPr>
          <a:xfrm>
            <a:off x="11696698" y="6528877"/>
            <a:ext cx="187408" cy="258055"/>
          </a:xfrm>
          <a:prstGeom prst="rect">
            <a:avLst/>
          </a:prstGeom>
        </p:spPr>
      </p:pic>
    </p:spTree>
    <p:extLst>
      <p:ext uri="{BB962C8B-B14F-4D97-AF65-F5344CB8AC3E}">
        <p14:creationId xmlns:p14="http://schemas.microsoft.com/office/powerpoint/2010/main" val="425256198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 preserve="1">
  <p:cSld name="Gray - Top &amp; Bottom Graphic">
    <p:spTree>
      <p:nvGrpSpPr>
        <p:cNvPr id="1" name=""/>
        <p:cNvGrpSpPr/>
        <p:nvPr/>
      </p:nvGrpSpPr>
      <p:grpSpPr>
        <a:xfrm>
          <a:off x="0" y="0"/>
          <a:ext cx="0" cy="0"/>
          <a:chOff x="0" y="0"/>
          <a:chExt cx="0" cy="0"/>
        </a:xfrm>
      </p:grpSpPr>
      <p:sp>
        <p:nvSpPr>
          <p:cNvPr id="13" name="Rectangle 5"/>
          <p:cNvSpPr>
            <a:spLocks noChangeArrowheads="1"/>
          </p:cNvSpPr>
          <p:nvPr userDrawn="1"/>
        </p:nvSpPr>
        <p:spPr bwMode="auto">
          <a:xfrm>
            <a:off x="1" y="225630"/>
            <a:ext cx="12188825" cy="6216734"/>
          </a:xfrm>
          <a:prstGeom prst="rect">
            <a:avLst/>
          </a:prstGeom>
          <a:solidFill>
            <a:srgbClr val="5D676A"/>
          </a:solidFill>
          <a:ln w="12700">
            <a:miter lim="400000"/>
          </a:ln>
        </p:spPr>
        <p:txBody>
          <a:bodyPr lIns="0" tIns="0" rIns="0" bIns="0" anchor="ctr"/>
          <a:lstStyle/>
          <a:p>
            <a:pPr lvl="0" algn="ctr" defTabSz="825252"/>
            <a:endParaRPr lang="en-US" sz="3599">
              <a:solidFill>
                <a:srgbClr val="FFFFFF"/>
              </a:solidFill>
              <a:latin typeface="+mj-lt"/>
              <a:ea typeface="+mj-ea"/>
              <a:cs typeface="+mj-cs"/>
              <a:sym typeface="Helvetica Light"/>
            </a:endParaRPr>
          </a:p>
        </p:txBody>
      </p:sp>
      <p:sp>
        <p:nvSpPr>
          <p:cNvPr id="2" name="Title 1"/>
          <p:cNvSpPr>
            <a:spLocks noGrp="1"/>
          </p:cNvSpPr>
          <p:nvPr>
            <p:ph type="title"/>
          </p:nvPr>
        </p:nvSpPr>
        <p:spPr/>
        <p:txBody>
          <a:bodyPr/>
          <a:lstStyle>
            <a:lvl1pPr>
              <a:defRPr>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3B8D6CA-D4AF-4FDC-9641-A8569C957DEB}" type="datetime1">
              <a:rPr lang="en-US" smtClean="0"/>
              <a:pPr/>
              <a:t>1/13/2019</a:t>
            </a:fld>
            <a:endParaRPr lang="en-US" dirty="0"/>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pPr algn="ctr"/>
            <a:fld id="{90156F56-D5AE-4C6F-B826-C69D1BC521BB}" type="slidenum">
              <a:rPr lang="en-US" smtClean="0"/>
              <a:pPr algn="ctr"/>
              <a:t>‹#›</a:t>
            </a:fld>
            <a:endParaRPr lang="en-US" dirty="0"/>
          </a:p>
        </p:txBody>
      </p:sp>
    </p:spTree>
    <p:extLst>
      <p:ext uri="{BB962C8B-B14F-4D97-AF65-F5344CB8AC3E}">
        <p14:creationId xmlns:p14="http://schemas.microsoft.com/office/powerpoint/2010/main" val="147044856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 preserve="1">
  <p:cSld name="Gray - Bottom Graphic">
    <p:spTree>
      <p:nvGrpSpPr>
        <p:cNvPr id="1" name=""/>
        <p:cNvGrpSpPr/>
        <p:nvPr/>
      </p:nvGrpSpPr>
      <p:grpSpPr>
        <a:xfrm>
          <a:off x="0" y="0"/>
          <a:ext cx="0" cy="0"/>
          <a:chOff x="0" y="0"/>
          <a:chExt cx="0" cy="0"/>
        </a:xfrm>
      </p:grpSpPr>
      <p:sp>
        <p:nvSpPr>
          <p:cNvPr id="12" name="Rectangle 11"/>
          <p:cNvSpPr/>
          <p:nvPr userDrawn="1"/>
        </p:nvSpPr>
        <p:spPr>
          <a:xfrm>
            <a:off x="0" y="0"/>
            <a:ext cx="12192002" cy="6442076"/>
          </a:xfrm>
          <a:prstGeom prst="rect">
            <a:avLst/>
          </a:prstGeom>
          <a:solidFill>
            <a:srgbClr val="5D676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99"/>
          </a:p>
        </p:txBody>
      </p:sp>
      <p:sp>
        <p:nvSpPr>
          <p:cNvPr id="2" name="Title 1"/>
          <p:cNvSpPr>
            <a:spLocks noGrp="1"/>
          </p:cNvSpPr>
          <p:nvPr>
            <p:ph type="title"/>
          </p:nvPr>
        </p:nvSpPr>
        <p:spPr/>
        <p:txBody>
          <a:bodyPr/>
          <a:lstStyle>
            <a:lvl1pPr>
              <a:defRPr>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3B8D6CA-D4AF-4FDC-9641-A8569C957DEB}" type="datetime1">
              <a:rPr lang="en-US" smtClean="0"/>
              <a:pPr/>
              <a:t>1/13/2019</a:t>
            </a:fld>
            <a:endParaRPr lang="en-US" dirty="0"/>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pPr algn="ctr"/>
            <a:fld id="{90156F56-D5AE-4C6F-B826-C69D1BC521BB}" type="slidenum">
              <a:rPr lang="en-US" smtClean="0"/>
              <a:pPr algn="ctr"/>
              <a:t>‹#›</a:t>
            </a:fld>
            <a:endParaRPr lang="en-US" dirty="0"/>
          </a:p>
        </p:txBody>
      </p:sp>
    </p:spTree>
    <p:extLst>
      <p:ext uri="{BB962C8B-B14F-4D97-AF65-F5344CB8AC3E}">
        <p14:creationId xmlns:p14="http://schemas.microsoft.com/office/powerpoint/2010/main" val="207206714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type="obj" preserve="1">
  <p:cSld name="Gray - No Graphic">
    <p:spTree>
      <p:nvGrpSpPr>
        <p:cNvPr id="1" name=""/>
        <p:cNvGrpSpPr/>
        <p:nvPr/>
      </p:nvGrpSpPr>
      <p:grpSpPr>
        <a:xfrm>
          <a:off x="0" y="0"/>
          <a:ext cx="0" cy="0"/>
          <a:chOff x="0" y="0"/>
          <a:chExt cx="0" cy="0"/>
        </a:xfrm>
      </p:grpSpPr>
      <p:sp>
        <p:nvSpPr>
          <p:cNvPr id="7" name="Rectangle 5"/>
          <p:cNvSpPr>
            <a:spLocks noChangeArrowheads="1"/>
          </p:cNvSpPr>
          <p:nvPr userDrawn="1"/>
        </p:nvSpPr>
        <p:spPr bwMode="auto">
          <a:xfrm>
            <a:off x="1" y="0"/>
            <a:ext cx="12188825" cy="6858000"/>
          </a:xfrm>
          <a:prstGeom prst="rect">
            <a:avLst/>
          </a:prstGeom>
          <a:solidFill>
            <a:srgbClr val="5D676A"/>
          </a:solidFill>
          <a:ln w="12700">
            <a:miter lim="400000"/>
          </a:ln>
        </p:spPr>
        <p:txBody>
          <a:bodyPr lIns="0" tIns="0" rIns="0" bIns="0" anchor="ctr"/>
          <a:lstStyle/>
          <a:p>
            <a:pPr lvl="0" algn="ctr" defTabSz="825252"/>
            <a:endParaRPr lang="en-US" sz="3599">
              <a:solidFill>
                <a:srgbClr val="FFFFFF"/>
              </a:solidFill>
              <a:latin typeface="+mj-lt"/>
              <a:ea typeface="+mj-ea"/>
              <a:cs typeface="+mj-cs"/>
              <a:sym typeface="Helvetica Light"/>
            </a:endParaRPr>
          </a:p>
        </p:txBody>
      </p:sp>
      <p:sp>
        <p:nvSpPr>
          <p:cNvPr id="2" name="Title 1"/>
          <p:cNvSpPr>
            <a:spLocks noGrp="1"/>
          </p:cNvSpPr>
          <p:nvPr>
            <p:ph type="title"/>
          </p:nvPr>
        </p:nvSpPr>
        <p:spPr/>
        <p:txBody>
          <a:bodyPr/>
          <a:lstStyle>
            <a:lvl1pPr>
              <a:defRPr>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3B8D6CA-D4AF-4FDC-9641-A8569C957DEB}" type="datetime1">
              <a:rPr lang="en-US" smtClean="0"/>
              <a:pPr/>
              <a:t>1/13/2019</a:t>
            </a:fld>
            <a:endParaRPr lang="en-US" dirty="0"/>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pPr algn="ctr"/>
            <a:fld id="{90156F56-D5AE-4C6F-B826-C69D1BC521BB}" type="slidenum">
              <a:rPr lang="en-US" smtClean="0"/>
              <a:pPr algn="ctr"/>
              <a:t>‹#›</a:t>
            </a:fld>
            <a:endParaRPr lang="en-US" dirty="0"/>
          </a:p>
        </p:txBody>
      </p:sp>
      <p:sp>
        <p:nvSpPr>
          <p:cNvPr id="10" name="Rectangle 21"/>
          <p:cNvSpPr>
            <a:spLocks noChangeArrowheads="1"/>
          </p:cNvSpPr>
          <p:nvPr userDrawn="1"/>
        </p:nvSpPr>
        <p:spPr bwMode="auto">
          <a:xfrm>
            <a:off x="304721" y="6487239"/>
            <a:ext cx="5181679" cy="107722"/>
          </a:xfrm>
          <a:prstGeom prst="rect">
            <a:avLst/>
          </a:prstGeom>
          <a:noFill/>
          <a:ln w="9525">
            <a:noFill/>
            <a:miter lim="800000"/>
            <a:headEnd/>
            <a:tailEnd/>
          </a:ln>
        </p:spPr>
        <p:txBody>
          <a:bodyPr wrap="square" lIns="0" tIns="0" rIns="0" bIns="0" anchor="b">
            <a:spAutoFit/>
          </a:bodyPr>
          <a:lstStyle/>
          <a:p>
            <a:r>
              <a:rPr lang="en-US" sz="700" dirty="0">
                <a:solidFill>
                  <a:srgbClr val="FFFFFF"/>
                </a:solidFill>
                <a:latin typeface="Adobe Clean" pitchFamily="-111" charset="0"/>
              </a:rPr>
              <a:t>© 2015 Adobe Systems Incorporated.  All Rights Reserved.  Adobe Confidential.</a:t>
            </a:r>
          </a:p>
        </p:txBody>
      </p:sp>
      <p:pic>
        <p:nvPicPr>
          <p:cNvPr id="11" name="Picture 10"/>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1696698" y="6528877"/>
            <a:ext cx="187408" cy="258055"/>
          </a:xfrm>
          <a:prstGeom prst="rect">
            <a:avLst/>
          </a:prstGeom>
        </p:spPr>
      </p:pic>
    </p:spTree>
    <p:extLst>
      <p:ext uri="{BB962C8B-B14F-4D97-AF65-F5344CB8AC3E}">
        <p14:creationId xmlns:p14="http://schemas.microsoft.com/office/powerpoint/2010/main" val="84112035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7" name="Rectangle 6"/>
          <p:cNvSpPr/>
          <p:nvPr/>
        </p:nvSpPr>
        <p:spPr>
          <a:xfrm>
            <a:off x="0" y="0"/>
            <a:ext cx="12188825" cy="1296988"/>
          </a:xfrm>
          <a:prstGeom prst="rect">
            <a:avLst/>
          </a:prstGeom>
          <a:solidFill>
            <a:srgbClr val="37434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a:solidFill>
                <a:srgbClr val="FFFFFF"/>
              </a:solidFill>
              <a:ea typeface="ＭＳ Ｐゴシック" pitchFamily="-111" charset="-128"/>
            </a:endParaRPr>
          </a:p>
        </p:txBody>
      </p:sp>
      <p:sp>
        <p:nvSpPr>
          <p:cNvPr id="9" name="Rectangle 8"/>
          <p:cNvSpPr/>
          <p:nvPr/>
        </p:nvSpPr>
        <p:spPr>
          <a:xfrm>
            <a:off x="0" y="2438401"/>
            <a:ext cx="12188825" cy="4003675"/>
          </a:xfrm>
          <a:prstGeom prst="rect">
            <a:avLst/>
          </a:prstGeom>
          <a:solidFill>
            <a:srgbClr val="69849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endParaRPr lang="en-US" dirty="0"/>
          </a:p>
        </p:txBody>
      </p:sp>
      <p:sp>
        <p:nvSpPr>
          <p:cNvPr id="5" name="Footer Placeholder 4"/>
          <p:cNvSpPr>
            <a:spLocks noGrp="1"/>
          </p:cNvSpPr>
          <p:nvPr>
            <p:ph type="ftr" sz="quarter" idx="11"/>
          </p:nvPr>
        </p:nvSpPr>
        <p:spPr/>
        <p:txBody>
          <a:bodyPr/>
          <a:lstStyle/>
          <a:p>
            <a:r>
              <a:rPr lang="en-US"/>
              <a:t>Footer Text</a:t>
            </a:r>
          </a:p>
        </p:txBody>
      </p:sp>
      <p:sp>
        <p:nvSpPr>
          <p:cNvPr id="6" name="Slide Number Placeholder 5"/>
          <p:cNvSpPr>
            <a:spLocks noGrp="1"/>
          </p:cNvSpPr>
          <p:nvPr>
            <p:ph type="sldNum" sz="quarter" idx="12"/>
          </p:nvPr>
        </p:nvSpPr>
        <p:spPr/>
        <p:txBody>
          <a:bodyPr/>
          <a:lstStyle>
            <a:lvl1pPr algn="ctr">
              <a:defRPr/>
            </a:lvl1pPr>
          </a:lstStyle>
          <a:p>
            <a:fld id="{90156F56-D5AE-4C6F-B826-C69D1BC521BB}" type="slidenum">
              <a:rPr lang="en-US" smtClean="0"/>
              <a:pPr/>
              <a:t>‹#›</a:t>
            </a:fld>
            <a:endParaRPr lang="en-US"/>
          </a:p>
        </p:txBody>
      </p:sp>
      <p:sp>
        <p:nvSpPr>
          <p:cNvPr id="10" name="Rectangle 9"/>
          <p:cNvSpPr/>
          <p:nvPr/>
        </p:nvSpPr>
        <p:spPr>
          <a:xfrm>
            <a:off x="11609355" y="6505732"/>
            <a:ext cx="579469" cy="352269"/>
          </a:xfrm>
          <a:prstGeom prst="rect">
            <a:avLst/>
          </a:prstGeom>
          <a:solidFill>
            <a:srgbClr val="37434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a:solidFill>
                <a:srgbClr val="FFFFFF"/>
              </a:solidFill>
              <a:ea typeface="ＭＳ Ｐゴシック" pitchFamily="-111" charset="-128"/>
            </a:endParaRPr>
          </a:p>
        </p:txBody>
      </p:sp>
      <p:pic>
        <p:nvPicPr>
          <p:cNvPr id="15" name="Picture 14"/>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41182" y="-2383"/>
            <a:ext cx="417909" cy="685799"/>
          </a:xfrm>
          <a:prstGeom prst="rect">
            <a:avLst/>
          </a:prstGeom>
        </p:spPr>
      </p:pic>
      <p:sp>
        <p:nvSpPr>
          <p:cNvPr id="16" name="Title 1"/>
          <p:cNvSpPr>
            <a:spLocks noGrp="1"/>
          </p:cNvSpPr>
          <p:nvPr>
            <p:ph type="ctrTitle"/>
          </p:nvPr>
        </p:nvSpPr>
        <p:spPr>
          <a:xfrm>
            <a:off x="641182" y="1525530"/>
            <a:ext cx="10918220" cy="369332"/>
          </a:xfrm>
        </p:spPr>
        <p:txBody>
          <a:bodyPr wrap="square" lIns="0" tIns="0" rIns="0" bIns="0">
            <a:spAutoFit/>
          </a:bodyPr>
          <a:lstStyle>
            <a:lvl1pPr>
              <a:defRPr>
                <a:solidFill>
                  <a:schemeClr val="tx1"/>
                </a:solidFill>
              </a:defRPr>
            </a:lvl1pPr>
          </a:lstStyle>
          <a:p>
            <a:r>
              <a:rPr lang="en-US" dirty="0"/>
              <a:t>Click to edit Master title style</a:t>
            </a:r>
          </a:p>
        </p:txBody>
      </p:sp>
      <p:sp>
        <p:nvSpPr>
          <p:cNvPr id="17" name="Subtitle 2"/>
          <p:cNvSpPr>
            <a:spLocks noGrp="1"/>
          </p:cNvSpPr>
          <p:nvPr>
            <p:ph type="subTitle" idx="1"/>
          </p:nvPr>
        </p:nvSpPr>
        <p:spPr>
          <a:xfrm>
            <a:off x="641182" y="1890011"/>
            <a:ext cx="10918220" cy="328295"/>
          </a:xfrm>
        </p:spPr>
        <p:txBody>
          <a:bodyPr wrap="square" lIns="0" tIns="0" rIns="0" bIns="0">
            <a:spAutoFit/>
          </a:bodyPr>
          <a:lstStyle>
            <a:lvl1pPr marL="0" indent="0" algn="l">
              <a:buNone/>
              <a:defRPr sz="2100">
                <a:solidFill>
                  <a:schemeClr val="tx2"/>
                </a:solidFill>
              </a:defRPr>
            </a:lvl1pPr>
            <a:lvl2pPr marL="544145" indent="0" algn="ctr">
              <a:buNone/>
              <a:defRPr>
                <a:solidFill>
                  <a:schemeClr val="tx1">
                    <a:tint val="75000"/>
                  </a:schemeClr>
                </a:solidFill>
              </a:defRPr>
            </a:lvl2pPr>
            <a:lvl3pPr marL="1088291" indent="0" algn="ctr">
              <a:buNone/>
              <a:defRPr>
                <a:solidFill>
                  <a:schemeClr val="tx1">
                    <a:tint val="75000"/>
                  </a:schemeClr>
                </a:solidFill>
              </a:defRPr>
            </a:lvl3pPr>
            <a:lvl4pPr marL="1632436" indent="0" algn="ctr">
              <a:buNone/>
              <a:defRPr>
                <a:solidFill>
                  <a:schemeClr val="tx1">
                    <a:tint val="75000"/>
                  </a:schemeClr>
                </a:solidFill>
              </a:defRPr>
            </a:lvl4pPr>
            <a:lvl5pPr marL="2176581" indent="0" algn="ctr">
              <a:buNone/>
              <a:defRPr>
                <a:solidFill>
                  <a:schemeClr val="tx1">
                    <a:tint val="75000"/>
                  </a:schemeClr>
                </a:solidFill>
              </a:defRPr>
            </a:lvl5pPr>
            <a:lvl6pPr marL="2720726" indent="0" algn="ctr">
              <a:buNone/>
              <a:defRPr>
                <a:solidFill>
                  <a:schemeClr val="tx1">
                    <a:tint val="75000"/>
                  </a:schemeClr>
                </a:solidFill>
              </a:defRPr>
            </a:lvl6pPr>
            <a:lvl7pPr marL="3264872" indent="0" algn="ctr">
              <a:buNone/>
              <a:defRPr>
                <a:solidFill>
                  <a:schemeClr val="tx1">
                    <a:tint val="75000"/>
                  </a:schemeClr>
                </a:solidFill>
              </a:defRPr>
            </a:lvl7pPr>
            <a:lvl8pPr marL="3809017" indent="0" algn="ctr">
              <a:buNone/>
              <a:defRPr>
                <a:solidFill>
                  <a:schemeClr val="tx1">
                    <a:tint val="75000"/>
                  </a:schemeClr>
                </a:solidFill>
              </a:defRPr>
            </a:lvl8pPr>
            <a:lvl9pPr marL="4353162" indent="0" algn="ctr">
              <a:buNone/>
              <a:defRPr>
                <a:solidFill>
                  <a:schemeClr val="tx1">
                    <a:tint val="75000"/>
                  </a:schemeClr>
                </a:solidFill>
              </a:defRPr>
            </a:lvl9pPr>
          </a:lstStyle>
          <a:p>
            <a:r>
              <a:rPr lang="en-US" dirty="0"/>
              <a:t>Click to edit Master subtitle style</a:t>
            </a:r>
          </a:p>
        </p:txBody>
      </p:sp>
      <p:pic>
        <p:nvPicPr>
          <p:cNvPr id="12" name="Picture 11"/>
          <p:cNvPicPr>
            <a:picLocks/>
          </p:cNvPicPr>
          <p:nvPr userDrawn="1"/>
        </p:nvPicPr>
        <p:blipFill>
          <a:blip r:embed="rId3">
            <a:extLst>
              <a:ext uri="{28A0092B-C50C-407E-A947-70E740481C1C}">
                <a14:useLocalDpi xmlns:a14="http://schemas.microsoft.com/office/drawing/2010/main" val="0"/>
              </a:ext>
            </a:extLst>
          </a:blip>
          <a:stretch>
            <a:fillRect/>
          </a:stretch>
        </p:blipFill>
        <p:spPr>
          <a:xfrm>
            <a:off x="3585" y="2438401"/>
            <a:ext cx="12185240" cy="4003675"/>
          </a:xfrm>
          <a:prstGeom prst="rect">
            <a:avLst/>
          </a:prstGeom>
        </p:spPr>
      </p:pic>
    </p:spTree>
    <p:extLst>
      <p:ext uri="{BB962C8B-B14F-4D97-AF65-F5344CB8AC3E}">
        <p14:creationId xmlns:p14="http://schemas.microsoft.com/office/powerpoint/2010/main" val="1407652835"/>
      </p:ext>
    </p:extLst>
  </p:cSld>
  <p:clrMapOvr>
    <a:masterClrMapping/>
  </p:clrMapOvr>
  <p:transition>
    <p:fade/>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obj" preserve="1">
  <p:cSld name="Black - Top &amp; Bottom Graphic">
    <p:spTree>
      <p:nvGrpSpPr>
        <p:cNvPr id="1" name=""/>
        <p:cNvGrpSpPr/>
        <p:nvPr/>
      </p:nvGrpSpPr>
      <p:grpSpPr>
        <a:xfrm>
          <a:off x="0" y="0"/>
          <a:ext cx="0" cy="0"/>
          <a:chOff x="0" y="0"/>
          <a:chExt cx="0" cy="0"/>
        </a:xfrm>
      </p:grpSpPr>
      <p:sp>
        <p:nvSpPr>
          <p:cNvPr id="12" name="Rectangle 5"/>
          <p:cNvSpPr>
            <a:spLocks noChangeArrowheads="1"/>
          </p:cNvSpPr>
          <p:nvPr userDrawn="1"/>
        </p:nvSpPr>
        <p:spPr bwMode="auto">
          <a:xfrm>
            <a:off x="1" y="225630"/>
            <a:ext cx="12188825" cy="6216734"/>
          </a:xfrm>
          <a:prstGeom prst="rect">
            <a:avLst/>
          </a:prstGeom>
          <a:solidFill>
            <a:schemeClr val="tx1"/>
          </a:solidFill>
          <a:ln w="12700">
            <a:miter lim="400000"/>
          </a:ln>
        </p:spPr>
        <p:txBody>
          <a:bodyPr lIns="0" tIns="0" rIns="0" bIns="0" anchor="ctr"/>
          <a:lstStyle/>
          <a:p>
            <a:pPr lvl="0" algn="ctr" defTabSz="825252"/>
            <a:endParaRPr lang="en-US" sz="3599">
              <a:solidFill>
                <a:srgbClr val="FFFFFF"/>
              </a:solidFill>
              <a:latin typeface="+mj-lt"/>
              <a:ea typeface="+mj-ea"/>
              <a:cs typeface="+mj-cs"/>
              <a:sym typeface="Helvetica Light"/>
            </a:endParaRPr>
          </a:p>
        </p:txBody>
      </p:sp>
      <p:sp>
        <p:nvSpPr>
          <p:cNvPr id="2" name="Title 1"/>
          <p:cNvSpPr>
            <a:spLocks noGrp="1"/>
          </p:cNvSpPr>
          <p:nvPr>
            <p:ph type="title"/>
          </p:nvPr>
        </p:nvSpPr>
        <p:spPr/>
        <p:txBody>
          <a:bodyPr/>
          <a:lstStyle>
            <a:lvl1pPr>
              <a:defRPr>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3B8D6CA-D4AF-4FDC-9641-A8569C957DEB}" type="datetime1">
              <a:rPr lang="en-US" smtClean="0"/>
              <a:pPr/>
              <a:t>1/13/2019</a:t>
            </a:fld>
            <a:endParaRPr lang="en-US" dirty="0"/>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pPr algn="ctr"/>
            <a:fld id="{90156F56-D5AE-4C6F-B826-C69D1BC521BB}" type="slidenum">
              <a:rPr lang="en-US" smtClean="0"/>
              <a:pPr algn="ctr"/>
              <a:t>‹#›</a:t>
            </a:fld>
            <a:endParaRPr lang="en-US" dirty="0"/>
          </a:p>
        </p:txBody>
      </p:sp>
    </p:spTree>
    <p:extLst>
      <p:ext uri="{BB962C8B-B14F-4D97-AF65-F5344CB8AC3E}">
        <p14:creationId xmlns:p14="http://schemas.microsoft.com/office/powerpoint/2010/main" val="92654331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 preserve="1">
  <p:cSld name="Black - Bottom Graphic">
    <p:spTree>
      <p:nvGrpSpPr>
        <p:cNvPr id="1" name=""/>
        <p:cNvGrpSpPr/>
        <p:nvPr/>
      </p:nvGrpSpPr>
      <p:grpSpPr>
        <a:xfrm>
          <a:off x="0" y="0"/>
          <a:ext cx="0" cy="0"/>
          <a:chOff x="0" y="0"/>
          <a:chExt cx="0" cy="0"/>
        </a:xfrm>
      </p:grpSpPr>
      <p:sp>
        <p:nvSpPr>
          <p:cNvPr id="11" name="Rectangle 5"/>
          <p:cNvSpPr>
            <a:spLocks noChangeArrowheads="1"/>
          </p:cNvSpPr>
          <p:nvPr userDrawn="1"/>
        </p:nvSpPr>
        <p:spPr bwMode="auto">
          <a:xfrm>
            <a:off x="1" y="0"/>
            <a:ext cx="12188825" cy="6442364"/>
          </a:xfrm>
          <a:prstGeom prst="rect">
            <a:avLst/>
          </a:prstGeom>
          <a:solidFill>
            <a:schemeClr val="tx1"/>
          </a:solidFill>
          <a:ln w="12700">
            <a:miter lim="400000"/>
          </a:ln>
        </p:spPr>
        <p:txBody>
          <a:bodyPr lIns="0" tIns="0" rIns="0" bIns="0" anchor="ctr"/>
          <a:lstStyle/>
          <a:p>
            <a:pPr lvl="0" algn="ctr" defTabSz="825252"/>
            <a:endParaRPr lang="en-US" sz="3599">
              <a:solidFill>
                <a:srgbClr val="FFFFFF"/>
              </a:solidFill>
              <a:latin typeface="+mj-lt"/>
              <a:ea typeface="+mj-ea"/>
              <a:cs typeface="+mj-cs"/>
              <a:sym typeface="Helvetica Light"/>
            </a:endParaRPr>
          </a:p>
        </p:txBody>
      </p:sp>
      <p:sp>
        <p:nvSpPr>
          <p:cNvPr id="2" name="Title 1"/>
          <p:cNvSpPr>
            <a:spLocks noGrp="1"/>
          </p:cNvSpPr>
          <p:nvPr>
            <p:ph type="title"/>
          </p:nvPr>
        </p:nvSpPr>
        <p:spPr/>
        <p:txBody>
          <a:bodyPr/>
          <a:lstStyle>
            <a:lvl1pPr>
              <a:defRPr>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3B8D6CA-D4AF-4FDC-9641-A8569C957DEB}" type="datetime1">
              <a:rPr lang="en-US" smtClean="0"/>
              <a:pPr/>
              <a:t>1/13/2019</a:t>
            </a:fld>
            <a:endParaRPr lang="en-US" dirty="0"/>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pPr algn="ctr"/>
            <a:fld id="{90156F56-D5AE-4C6F-B826-C69D1BC521BB}" type="slidenum">
              <a:rPr lang="en-US" smtClean="0"/>
              <a:pPr algn="ctr"/>
              <a:t>‹#›</a:t>
            </a:fld>
            <a:endParaRPr lang="en-US" dirty="0"/>
          </a:p>
        </p:txBody>
      </p:sp>
    </p:spTree>
    <p:extLst>
      <p:ext uri="{BB962C8B-B14F-4D97-AF65-F5344CB8AC3E}">
        <p14:creationId xmlns:p14="http://schemas.microsoft.com/office/powerpoint/2010/main" val="274934048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type="obj" preserve="1">
  <p:cSld name="Black - No Graphic">
    <p:spTree>
      <p:nvGrpSpPr>
        <p:cNvPr id="1" name=""/>
        <p:cNvGrpSpPr/>
        <p:nvPr/>
      </p:nvGrpSpPr>
      <p:grpSpPr>
        <a:xfrm>
          <a:off x="0" y="0"/>
          <a:ext cx="0" cy="0"/>
          <a:chOff x="0" y="0"/>
          <a:chExt cx="0" cy="0"/>
        </a:xfrm>
      </p:grpSpPr>
      <p:sp>
        <p:nvSpPr>
          <p:cNvPr id="7" name="Rectangle 5"/>
          <p:cNvSpPr>
            <a:spLocks noChangeArrowheads="1"/>
          </p:cNvSpPr>
          <p:nvPr userDrawn="1"/>
        </p:nvSpPr>
        <p:spPr bwMode="auto">
          <a:xfrm>
            <a:off x="1" y="0"/>
            <a:ext cx="12188825" cy="6858000"/>
          </a:xfrm>
          <a:prstGeom prst="rect">
            <a:avLst/>
          </a:prstGeom>
          <a:solidFill>
            <a:schemeClr val="tx1"/>
          </a:solidFill>
          <a:ln w="12700">
            <a:miter lim="400000"/>
          </a:ln>
        </p:spPr>
        <p:txBody>
          <a:bodyPr lIns="0" tIns="0" rIns="0" bIns="0" anchor="ctr"/>
          <a:lstStyle/>
          <a:p>
            <a:pPr lvl="0" algn="ctr" defTabSz="825252"/>
            <a:endParaRPr lang="en-US" sz="3599">
              <a:solidFill>
                <a:srgbClr val="FFFFFF"/>
              </a:solidFill>
              <a:latin typeface="+mj-lt"/>
              <a:ea typeface="+mj-ea"/>
              <a:cs typeface="+mj-cs"/>
              <a:sym typeface="Helvetica Light"/>
            </a:endParaRPr>
          </a:p>
        </p:txBody>
      </p:sp>
      <p:sp>
        <p:nvSpPr>
          <p:cNvPr id="2" name="Title 1"/>
          <p:cNvSpPr>
            <a:spLocks noGrp="1"/>
          </p:cNvSpPr>
          <p:nvPr>
            <p:ph type="title"/>
          </p:nvPr>
        </p:nvSpPr>
        <p:spPr/>
        <p:txBody>
          <a:bodyPr/>
          <a:lstStyle>
            <a:lvl1pPr>
              <a:defRPr>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3B8D6CA-D4AF-4FDC-9641-A8569C957DEB}" type="datetime1">
              <a:rPr lang="en-US" smtClean="0"/>
              <a:pPr/>
              <a:t>1/13/2019</a:t>
            </a:fld>
            <a:endParaRPr lang="en-US" dirty="0"/>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pPr algn="ctr"/>
            <a:fld id="{90156F56-D5AE-4C6F-B826-C69D1BC521BB}" type="slidenum">
              <a:rPr lang="en-US" smtClean="0"/>
              <a:pPr algn="ctr"/>
              <a:t>‹#›</a:t>
            </a:fld>
            <a:endParaRPr lang="en-US" dirty="0"/>
          </a:p>
        </p:txBody>
      </p:sp>
      <p:sp>
        <p:nvSpPr>
          <p:cNvPr id="10" name="Rectangle 21"/>
          <p:cNvSpPr>
            <a:spLocks noChangeArrowheads="1"/>
          </p:cNvSpPr>
          <p:nvPr userDrawn="1"/>
        </p:nvSpPr>
        <p:spPr bwMode="auto">
          <a:xfrm>
            <a:off x="304721" y="6487239"/>
            <a:ext cx="5181679" cy="107722"/>
          </a:xfrm>
          <a:prstGeom prst="rect">
            <a:avLst/>
          </a:prstGeom>
          <a:noFill/>
          <a:ln w="9525">
            <a:noFill/>
            <a:miter lim="800000"/>
            <a:headEnd/>
            <a:tailEnd/>
          </a:ln>
        </p:spPr>
        <p:txBody>
          <a:bodyPr wrap="square" lIns="0" tIns="0" rIns="0" bIns="0" anchor="b">
            <a:spAutoFit/>
          </a:bodyPr>
          <a:lstStyle/>
          <a:p>
            <a:r>
              <a:rPr lang="en-US" sz="700" dirty="0">
                <a:solidFill>
                  <a:srgbClr val="FFFFFF"/>
                </a:solidFill>
                <a:latin typeface="Adobe Clean" pitchFamily="-111" charset="0"/>
              </a:rPr>
              <a:t>© 2015 Adobe Systems Incorporated.  All Rights Reserved.  Adobe Confidential.</a:t>
            </a:r>
          </a:p>
        </p:txBody>
      </p:sp>
      <p:pic>
        <p:nvPicPr>
          <p:cNvPr id="11" name="Picture 10"/>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1696698" y="6528877"/>
            <a:ext cx="187408" cy="258055"/>
          </a:xfrm>
          <a:prstGeom prst="rect">
            <a:avLst/>
          </a:prstGeom>
        </p:spPr>
      </p:pic>
    </p:spTree>
    <p:extLst>
      <p:ext uri="{BB962C8B-B14F-4D97-AF65-F5344CB8AC3E}">
        <p14:creationId xmlns:p14="http://schemas.microsoft.com/office/powerpoint/2010/main" val="401857608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preserve="1" userDrawn="1">
  <p:cSld name="Gray end slide">
    <p:spTree>
      <p:nvGrpSpPr>
        <p:cNvPr id="1" name=""/>
        <p:cNvGrpSpPr/>
        <p:nvPr/>
      </p:nvGrpSpPr>
      <p:grpSpPr>
        <a:xfrm>
          <a:off x="0" y="0"/>
          <a:ext cx="0" cy="0"/>
          <a:chOff x="0" y="0"/>
          <a:chExt cx="0" cy="0"/>
        </a:xfrm>
      </p:grpSpPr>
      <p:sp>
        <p:nvSpPr>
          <p:cNvPr id="7" name="Rectangle 5"/>
          <p:cNvSpPr>
            <a:spLocks noChangeArrowheads="1"/>
          </p:cNvSpPr>
          <p:nvPr userDrawn="1"/>
        </p:nvSpPr>
        <p:spPr bwMode="auto">
          <a:xfrm>
            <a:off x="1" y="0"/>
            <a:ext cx="12188825" cy="6858000"/>
          </a:xfrm>
          <a:prstGeom prst="rect">
            <a:avLst/>
          </a:prstGeom>
          <a:solidFill>
            <a:srgbClr val="5D676A"/>
          </a:solidFill>
          <a:ln w="12700">
            <a:miter lim="400000"/>
          </a:ln>
        </p:spPr>
        <p:txBody>
          <a:bodyPr lIns="0" tIns="0" rIns="0" bIns="0" anchor="ctr"/>
          <a:lstStyle/>
          <a:p>
            <a:pPr lvl="0" algn="ctr" defTabSz="825252"/>
            <a:endParaRPr lang="en-US" sz="3599">
              <a:solidFill>
                <a:srgbClr val="FFFFFF"/>
              </a:solidFill>
              <a:latin typeface="+mj-lt"/>
              <a:ea typeface="+mj-ea"/>
              <a:cs typeface="+mj-cs"/>
              <a:sym typeface="Helvetica Light"/>
            </a:endParaRPr>
          </a:p>
        </p:txBody>
      </p:sp>
      <p:pic>
        <p:nvPicPr>
          <p:cNvPr id="11" name="Picture 10"/>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5387967" y="2449525"/>
            <a:ext cx="1412888" cy="1945495"/>
          </a:xfrm>
          <a:prstGeom prst="rect">
            <a:avLst/>
          </a:prstGeom>
        </p:spPr>
      </p:pic>
    </p:spTree>
    <p:extLst>
      <p:ext uri="{BB962C8B-B14F-4D97-AF65-F5344CB8AC3E}">
        <p14:creationId xmlns:p14="http://schemas.microsoft.com/office/powerpoint/2010/main" val="3928120302"/>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preserve="1" userDrawn="1">
  <p:cSld name="White end slide">
    <p:spTree>
      <p:nvGrpSpPr>
        <p:cNvPr id="1" name=""/>
        <p:cNvGrpSpPr/>
        <p:nvPr/>
      </p:nvGrpSpPr>
      <p:grpSpPr>
        <a:xfrm>
          <a:off x="0" y="0"/>
          <a:ext cx="0" cy="0"/>
          <a:chOff x="0" y="0"/>
          <a:chExt cx="0" cy="0"/>
        </a:xfrm>
      </p:grpSpPr>
      <p:pic>
        <p:nvPicPr>
          <p:cNvPr id="11" name="Picture 10"/>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5386523" y="2447346"/>
            <a:ext cx="1414469" cy="1947672"/>
          </a:xfrm>
          <a:prstGeom prst="rect">
            <a:avLst/>
          </a:prstGeom>
        </p:spPr>
      </p:pic>
    </p:spTree>
    <p:extLst>
      <p:ext uri="{BB962C8B-B14F-4D97-AF65-F5344CB8AC3E}">
        <p14:creationId xmlns:p14="http://schemas.microsoft.com/office/powerpoint/2010/main" val="1174305115"/>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 preserve="1">
  <p:cSld name="7_Black - Bottom Graphic">
    <p:spTree>
      <p:nvGrpSpPr>
        <p:cNvPr id="1" name=""/>
        <p:cNvGrpSpPr/>
        <p:nvPr/>
      </p:nvGrpSpPr>
      <p:grpSpPr>
        <a:xfrm>
          <a:off x="0" y="0"/>
          <a:ext cx="0" cy="0"/>
          <a:chOff x="0" y="0"/>
          <a:chExt cx="0" cy="0"/>
        </a:xfrm>
      </p:grpSpPr>
      <p:sp>
        <p:nvSpPr>
          <p:cNvPr id="7" name="Rectangle 6"/>
          <p:cNvSpPr/>
          <p:nvPr userDrawn="1"/>
        </p:nvSpPr>
        <p:spPr>
          <a:xfrm>
            <a:off x="1" y="6446513"/>
            <a:ext cx="12188825" cy="411488"/>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99"/>
          </a:p>
        </p:txBody>
      </p:sp>
      <p:pic>
        <p:nvPicPr>
          <p:cNvPr id="8" name="Picture 7"/>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 y="-16933"/>
            <a:ext cx="12188825" cy="6463445"/>
          </a:xfrm>
          <a:prstGeom prst="rect">
            <a:avLst/>
          </a:prstGeom>
        </p:spPr>
      </p:pic>
      <p:sp>
        <p:nvSpPr>
          <p:cNvPr id="2" name="Title 1"/>
          <p:cNvSpPr>
            <a:spLocks noGrp="1"/>
          </p:cNvSpPr>
          <p:nvPr>
            <p:ph type="title"/>
          </p:nvPr>
        </p:nvSpPr>
        <p:spPr/>
        <p:txBody>
          <a:bodyPr/>
          <a:lstStyle>
            <a:lvl1pPr>
              <a:defRPr>
                <a:solidFill>
                  <a:schemeClr val="bg1"/>
                </a:solidFill>
              </a:defRPr>
            </a:lvl1pPr>
          </a:lstStyle>
          <a:p>
            <a:r>
              <a:rPr lang="en-US"/>
              <a:t>Click to edit Master title style</a:t>
            </a:r>
            <a:endParaRPr lang="en-US" dirty="0"/>
          </a:p>
        </p:txBody>
      </p:sp>
      <p:sp>
        <p:nvSpPr>
          <p:cNvPr id="3" name="Content Placeholder 2"/>
          <p:cNvSpPr>
            <a:spLocks noGrp="1"/>
          </p:cNvSpPr>
          <p:nvPr>
            <p:ph idx="1"/>
          </p:nvPr>
        </p:nvSpPr>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3B8D6CA-D4AF-4FDC-9641-A8569C957DEB}" type="datetime1">
              <a:rPr lang="en-US" smtClean="0"/>
              <a:pPr/>
              <a:t>1/13/2019</a:t>
            </a:fld>
            <a:endParaRPr lang="en-US" dirty="0"/>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pPr algn="ctr"/>
            <a:fld id="{90156F56-D5AE-4C6F-B826-C69D1BC521BB}" type="slidenum">
              <a:rPr lang="en-US" smtClean="0"/>
              <a:pPr algn="ctr"/>
              <a:t>‹#›</a:t>
            </a:fld>
            <a:endParaRPr lang="en-US" dirty="0"/>
          </a:p>
        </p:txBody>
      </p:sp>
      <p:sp>
        <p:nvSpPr>
          <p:cNvPr id="10" name="Rectangle 21"/>
          <p:cNvSpPr>
            <a:spLocks noChangeArrowheads="1"/>
          </p:cNvSpPr>
          <p:nvPr userDrawn="1"/>
        </p:nvSpPr>
        <p:spPr bwMode="auto">
          <a:xfrm>
            <a:off x="304721" y="6487239"/>
            <a:ext cx="5181679" cy="107722"/>
          </a:xfrm>
          <a:prstGeom prst="rect">
            <a:avLst/>
          </a:prstGeom>
          <a:noFill/>
          <a:ln w="9525">
            <a:noFill/>
            <a:miter lim="800000"/>
            <a:headEnd/>
            <a:tailEnd/>
          </a:ln>
        </p:spPr>
        <p:txBody>
          <a:bodyPr wrap="square" lIns="0" tIns="0" rIns="0" bIns="0" anchor="b">
            <a:spAutoFit/>
          </a:bodyPr>
          <a:lstStyle/>
          <a:p>
            <a:r>
              <a:rPr lang="en-US" sz="700" dirty="0">
                <a:solidFill>
                  <a:srgbClr val="FFFFFF"/>
                </a:solidFill>
                <a:latin typeface="Adobe Clean" pitchFamily="-111" charset="0"/>
              </a:rPr>
              <a:t>© 2015 Adobe Systems Incorporated.  All Rights Reserved.  Adobe Confidential.</a:t>
            </a:r>
          </a:p>
        </p:txBody>
      </p:sp>
      <p:pic>
        <p:nvPicPr>
          <p:cNvPr id="11" name="Picture 10"/>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11696698" y="6528877"/>
            <a:ext cx="187408" cy="258055"/>
          </a:xfrm>
          <a:prstGeom prst="rect">
            <a:avLst/>
          </a:prstGeom>
        </p:spPr>
      </p:pic>
    </p:spTree>
    <p:extLst>
      <p:ext uri="{BB962C8B-B14F-4D97-AF65-F5344CB8AC3E}">
        <p14:creationId xmlns:p14="http://schemas.microsoft.com/office/powerpoint/2010/main" val="1282800093"/>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1_Black - Bottom Graphic">
    <p:spTree>
      <p:nvGrpSpPr>
        <p:cNvPr id="1" name=""/>
        <p:cNvGrpSpPr/>
        <p:nvPr/>
      </p:nvGrpSpPr>
      <p:grpSpPr>
        <a:xfrm>
          <a:off x="0" y="0"/>
          <a:ext cx="0" cy="0"/>
          <a:chOff x="0" y="0"/>
          <a:chExt cx="0" cy="0"/>
        </a:xfrm>
      </p:grpSpPr>
      <p:sp>
        <p:nvSpPr>
          <p:cNvPr id="11" name="Rectangle 5"/>
          <p:cNvSpPr>
            <a:spLocks noChangeArrowheads="1"/>
          </p:cNvSpPr>
          <p:nvPr userDrawn="1"/>
        </p:nvSpPr>
        <p:spPr bwMode="auto">
          <a:xfrm>
            <a:off x="1" y="0"/>
            <a:ext cx="12188825" cy="6442364"/>
          </a:xfrm>
          <a:prstGeom prst="rect">
            <a:avLst/>
          </a:prstGeom>
          <a:solidFill>
            <a:schemeClr val="tx1"/>
          </a:solidFill>
          <a:ln w="12700">
            <a:miter lim="400000"/>
          </a:ln>
        </p:spPr>
        <p:txBody>
          <a:bodyPr lIns="0" tIns="0" rIns="0" bIns="0" anchor="ctr"/>
          <a:lstStyle/>
          <a:p>
            <a:pPr lvl="0" algn="ctr" defTabSz="825252"/>
            <a:endParaRPr lang="en-US" sz="3599">
              <a:solidFill>
                <a:srgbClr val="FFFFFF"/>
              </a:solidFill>
              <a:latin typeface="+mj-lt"/>
              <a:ea typeface="+mj-ea"/>
              <a:cs typeface="+mj-cs"/>
              <a:sym typeface="Helvetica Light"/>
            </a:endParaRPr>
          </a:p>
        </p:txBody>
      </p:sp>
      <p:pic>
        <p:nvPicPr>
          <p:cNvPr id="8" name="Picture 7"/>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 y="3"/>
            <a:ext cx="12188825" cy="6463445"/>
          </a:xfrm>
          <a:prstGeom prst="rect">
            <a:avLst/>
          </a:prstGeom>
        </p:spPr>
      </p:pic>
      <p:grpSp>
        <p:nvGrpSpPr>
          <p:cNvPr id="28" name="Group 27"/>
          <p:cNvGrpSpPr/>
          <p:nvPr userDrawn="1"/>
        </p:nvGrpSpPr>
        <p:grpSpPr>
          <a:xfrm>
            <a:off x="-8532" y="2355852"/>
            <a:ext cx="12288772" cy="4474369"/>
            <a:chOff x="-8533" y="1932939"/>
            <a:chExt cx="12269071" cy="4467196"/>
          </a:xfrm>
        </p:grpSpPr>
        <p:pic>
          <p:nvPicPr>
            <p:cNvPr id="29" name="Picture 28"/>
            <p:cNvPicPr>
              <a:picLocks noChangeAspect="1" noChangeArrowheads="1"/>
            </p:cNvPicPr>
            <p:nvPr userDrawn="1"/>
          </p:nvPicPr>
          <p:blipFill rotWithShape="1">
            <a:blip r:embed="rId3" cstate="email">
              <a:extLst>
                <a:ext uri="{28A0092B-C50C-407E-A947-70E740481C1C}">
                  <a14:useLocalDpi xmlns:a14="http://schemas.microsoft.com/office/drawing/2010/main"/>
                </a:ext>
              </a:extLst>
            </a:blip>
            <a:srcRect/>
            <a:stretch/>
          </p:blipFill>
          <p:spPr bwMode="auto">
            <a:xfrm>
              <a:off x="8361036" y="3612018"/>
              <a:ext cx="1403232" cy="112500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30" name="Group 43"/>
            <p:cNvGrpSpPr>
              <a:grpSpLocks/>
            </p:cNvGrpSpPr>
            <p:nvPr userDrawn="1"/>
          </p:nvGrpSpPr>
          <p:grpSpPr bwMode="auto">
            <a:xfrm>
              <a:off x="8271959" y="2687201"/>
              <a:ext cx="1446085" cy="1020967"/>
              <a:chOff x="-1" y="0"/>
              <a:chExt cx="4288637" cy="3026746"/>
            </a:xfrm>
          </p:grpSpPr>
          <p:pic>
            <p:nvPicPr>
              <p:cNvPr id="111" name="Picture 44" descr="image37.png"/>
              <p:cNvPicPr>
                <a:picLocks noChangeAspect="1"/>
              </p:cNvPicPr>
              <p:nvPr/>
            </p:nvPicPr>
            <p:blipFill>
              <a:blip r:embed="rId4" cstate="email">
                <a:extLst>
                  <a:ext uri="{28A0092B-C50C-407E-A947-70E740481C1C}">
                    <a14:useLocalDpi xmlns:a14="http://schemas.microsoft.com/office/drawing/2010/main"/>
                  </a:ext>
                </a:extLst>
              </a:blip>
              <a:srcRect/>
              <a:stretch>
                <a:fillRect/>
              </a:stretch>
            </p:blipFill>
            <p:spPr bwMode="auto">
              <a:xfrm rot="16200000">
                <a:off x="630945" y="-630945"/>
                <a:ext cx="3026746" cy="4288635"/>
              </a:xfrm>
              <a:prstGeom prst="rect">
                <a:avLst/>
              </a:prstGeom>
              <a:noFill/>
              <a:ln>
                <a:noFill/>
              </a:ln>
              <a:effectLst>
                <a:outerShdw blurRad="63500" algn="ctr" rotWithShape="0">
                  <a:srgbClr val="000000">
                    <a:alpha val="39999"/>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cap="flat" cmpd="sng">
                    <a:solidFill>
                      <a:srgbClr val="000000"/>
                    </a:solidFill>
                    <a:prstDash val="solid"/>
                    <a:miter lim="0"/>
                    <a:headEnd type="none" w="med" len="med"/>
                    <a:tailEnd type="none" w="med" len="med"/>
                  </a14:hiddenLine>
                </a:ext>
              </a:extLst>
            </p:spPr>
          </p:pic>
          <p:pic>
            <p:nvPicPr>
              <p:cNvPr id="112" name="Picture 45" descr="image38.png"/>
              <p:cNvPicPr>
                <a:picLocks noChangeAspect="1"/>
              </p:cNvPicPr>
              <p:nvPr/>
            </p:nvPicPr>
            <p:blipFill>
              <a:blip r:embed="rId5" cstate="email">
                <a:extLst>
                  <a:ext uri="{28A0092B-C50C-407E-A947-70E740481C1C}">
                    <a14:useLocalDpi xmlns:a14="http://schemas.microsoft.com/office/drawing/2010/main"/>
                  </a:ext>
                </a:extLst>
              </a:blip>
              <a:srcRect/>
              <a:stretch>
                <a:fillRect/>
              </a:stretch>
            </p:blipFill>
            <p:spPr bwMode="auto">
              <a:xfrm>
                <a:off x="452055" y="156050"/>
                <a:ext cx="3600094" cy="270072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cap="flat" cmpd="sng">
                    <a:solidFill>
                      <a:srgbClr val="000000"/>
                    </a:solidFill>
                    <a:prstDash val="solid"/>
                    <a:miter lim="0"/>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grpSp>
        <p:grpSp>
          <p:nvGrpSpPr>
            <p:cNvPr id="31" name="Group 30"/>
            <p:cNvGrpSpPr/>
            <p:nvPr userDrawn="1"/>
          </p:nvGrpSpPr>
          <p:grpSpPr>
            <a:xfrm>
              <a:off x="-8533" y="5383456"/>
              <a:ext cx="12193788" cy="1016679"/>
              <a:chOff x="-8536" y="5532132"/>
              <a:chExt cx="10021500" cy="835343"/>
            </a:xfrm>
          </p:grpSpPr>
          <p:pic>
            <p:nvPicPr>
              <p:cNvPr id="99" name="Picture 2" descr="cc_mosaic_day01_romanowsky.jpg"/>
              <p:cNvPicPr>
                <a:picLocks noChangeAspect="1"/>
              </p:cNvPicPr>
              <p:nvPr/>
            </p:nvPicPr>
            <p:blipFill>
              <a:blip r:embed="rId6" cstate="email">
                <a:extLst>
                  <a:ext uri="{28A0092B-C50C-407E-A947-70E740481C1C}">
                    <a14:useLocalDpi xmlns:a14="http://schemas.microsoft.com/office/drawing/2010/main"/>
                  </a:ext>
                </a:extLst>
              </a:blip>
              <a:srcRect/>
              <a:stretch>
                <a:fillRect/>
              </a:stretch>
            </p:blipFill>
            <p:spPr bwMode="auto">
              <a:xfrm>
                <a:off x="2496838" y="5532132"/>
                <a:ext cx="835125" cy="83534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cap="flat" cmpd="sng">
                    <a:solidFill>
                      <a:srgbClr val="000000"/>
                    </a:solidFill>
                    <a:prstDash val="solid"/>
                    <a:miter lim="0"/>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100" name="Picture 3" descr="cc_mosaic_day02_tudisco.jpg"/>
              <p:cNvPicPr>
                <a:picLocks noChangeAspect="1"/>
              </p:cNvPicPr>
              <p:nvPr/>
            </p:nvPicPr>
            <p:blipFill>
              <a:blip r:embed="rId7" cstate="email">
                <a:extLst>
                  <a:ext uri="{28A0092B-C50C-407E-A947-70E740481C1C}">
                    <a14:useLocalDpi xmlns:a14="http://schemas.microsoft.com/office/drawing/2010/main"/>
                  </a:ext>
                </a:extLst>
              </a:blip>
              <a:srcRect/>
              <a:stretch>
                <a:fillRect/>
              </a:stretch>
            </p:blipFill>
            <p:spPr bwMode="auto">
              <a:xfrm>
                <a:off x="8342714" y="5532132"/>
                <a:ext cx="835125" cy="83534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cap="flat" cmpd="sng">
                    <a:solidFill>
                      <a:srgbClr val="000000"/>
                    </a:solidFill>
                    <a:prstDash val="solid"/>
                    <a:miter lim="0"/>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101" name="Picture 4" descr="cc_mosaic_day05_rodriguez.jpg"/>
              <p:cNvPicPr>
                <a:picLocks noChangeAspect="1"/>
              </p:cNvPicPr>
              <p:nvPr/>
            </p:nvPicPr>
            <p:blipFill>
              <a:blip r:embed="rId8" cstate="email">
                <a:extLst>
                  <a:ext uri="{28A0092B-C50C-407E-A947-70E740481C1C}">
                    <a14:useLocalDpi xmlns:a14="http://schemas.microsoft.com/office/drawing/2010/main"/>
                  </a:ext>
                </a:extLst>
              </a:blip>
              <a:srcRect/>
              <a:stretch>
                <a:fillRect/>
              </a:stretch>
            </p:blipFill>
            <p:spPr bwMode="auto">
              <a:xfrm>
                <a:off x="1661714" y="5532132"/>
                <a:ext cx="835125" cy="83534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cap="flat" cmpd="sng">
                    <a:solidFill>
                      <a:srgbClr val="000000"/>
                    </a:solidFill>
                    <a:prstDash val="solid"/>
                    <a:miter lim="0"/>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102" name="Picture 5" descr="cc_mosaic_day07_pranckevicius.jpg"/>
              <p:cNvPicPr>
                <a:picLocks noChangeAspect="1"/>
              </p:cNvPicPr>
              <p:nvPr/>
            </p:nvPicPr>
            <p:blipFill>
              <a:blip r:embed="rId9" cstate="email">
                <a:extLst>
                  <a:ext uri="{28A0092B-C50C-407E-A947-70E740481C1C}">
                    <a14:useLocalDpi xmlns:a14="http://schemas.microsoft.com/office/drawing/2010/main"/>
                  </a:ext>
                </a:extLst>
              </a:blip>
              <a:srcRect/>
              <a:stretch>
                <a:fillRect/>
              </a:stretch>
            </p:blipFill>
            <p:spPr bwMode="auto">
              <a:xfrm>
                <a:off x="5837339" y="5532132"/>
                <a:ext cx="835125" cy="83534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cap="flat" cmpd="sng">
                    <a:solidFill>
                      <a:srgbClr val="000000"/>
                    </a:solidFill>
                    <a:prstDash val="solid"/>
                    <a:miter lim="0"/>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103" name="Picture 6" descr="cc_mosaic_day09_dingwall.jpg"/>
              <p:cNvPicPr>
                <a:picLocks noChangeAspect="1"/>
              </p:cNvPicPr>
              <p:nvPr/>
            </p:nvPicPr>
            <p:blipFill>
              <a:blip r:embed="rId10" cstate="email">
                <a:extLst>
                  <a:ext uri="{28A0092B-C50C-407E-A947-70E740481C1C}">
                    <a14:useLocalDpi xmlns:a14="http://schemas.microsoft.com/office/drawing/2010/main"/>
                  </a:ext>
                </a:extLst>
              </a:blip>
              <a:srcRect/>
              <a:stretch>
                <a:fillRect/>
              </a:stretch>
            </p:blipFill>
            <p:spPr bwMode="auto">
              <a:xfrm>
                <a:off x="4167089" y="5532132"/>
                <a:ext cx="835125" cy="83534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cap="flat" cmpd="sng">
                    <a:solidFill>
                      <a:srgbClr val="000000"/>
                    </a:solidFill>
                    <a:prstDash val="solid"/>
                    <a:miter lim="0"/>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104" name="Picture 7" descr="cc_mosaic_day11_west.jpg"/>
              <p:cNvPicPr>
                <a:picLocks noChangeAspect="1"/>
              </p:cNvPicPr>
              <p:nvPr/>
            </p:nvPicPr>
            <p:blipFill>
              <a:blip r:embed="rId11" cstate="email">
                <a:extLst>
                  <a:ext uri="{28A0092B-C50C-407E-A947-70E740481C1C}">
                    <a14:useLocalDpi xmlns:a14="http://schemas.microsoft.com/office/drawing/2010/main"/>
                  </a:ext>
                </a:extLst>
              </a:blip>
              <a:srcRect/>
              <a:stretch>
                <a:fillRect/>
              </a:stretch>
            </p:blipFill>
            <p:spPr bwMode="auto">
              <a:xfrm>
                <a:off x="6672464" y="5532132"/>
                <a:ext cx="835125" cy="83534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cap="flat" cmpd="sng">
                    <a:solidFill>
                      <a:srgbClr val="000000"/>
                    </a:solidFill>
                    <a:prstDash val="solid"/>
                    <a:miter lim="0"/>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105" name="Picture 8" descr="cc_mosaic_day12_groenlund.jpg"/>
              <p:cNvPicPr>
                <a:picLocks noChangeAspect="1"/>
              </p:cNvPicPr>
              <p:nvPr/>
            </p:nvPicPr>
            <p:blipFill>
              <a:blip r:embed="rId12" cstate="email">
                <a:extLst>
                  <a:ext uri="{28A0092B-C50C-407E-A947-70E740481C1C}">
                    <a14:useLocalDpi xmlns:a14="http://schemas.microsoft.com/office/drawing/2010/main"/>
                  </a:ext>
                </a:extLst>
              </a:blip>
              <a:srcRect/>
              <a:stretch>
                <a:fillRect/>
              </a:stretch>
            </p:blipFill>
            <p:spPr bwMode="auto">
              <a:xfrm>
                <a:off x="-8536" y="5532132"/>
                <a:ext cx="835125" cy="83534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cap="flat" cmpd="sng">
                    <a:solidFill>
                      <a:srgbClr val="000000"/>
                    </a:solidFill>
                    <a:prstDash val="solid"/>
                    <a:miter lim="0"/>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106" name="Picture 9" descr="cc_mosaic_day12_taylor.jpg"/>
              <p:cNvPicPr>
                <a:picLocks noChangeAspect="1"/>
              </p:cNvPicPr>
              <p:nvPr/>
            </p:nvPicPr>
            <p:blipFill>
              <a:blip r:embed="rId13" cstate="email">
                <a:extLst>
                  <a:ext uri="{28A0092B-C50C-407E-A947-70E740481C1C}">
                    <a14:useLocalDpi xmlns:a14="http://schemas.microsoft.com/office/drawing/2010/main"/>
                  </a:ext>
                </a:extLst>
              </a:blip>
              <a:srcRect/>
              <a:stretch>
                <a:fillRect/>
              </a:stretch>
            </p:blipFill>
            <p:spPr bwMode="auto">
              <a:xfrm>
                <a:off x="5002214" y="5532132"/>
                <a:ext cx="835125" cy="83534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cap="flat" cmpd="sng">
                    <a:solidFill>
                      <a:srgbClr val="000000"/>
                    </a:solidFill>
                    <a:prstDash val="solid"/>
                    <a:miter lim="0"/>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107" name="Picture 10" descr="cc_mosaic_day15_westermann.jpg"/>
              <p:cNvPicPr>
                <a:picLocks noChangeAspect="1"/>
              </p:cNvPicPr>
              <p:nvPr/>
            </p:nvPicPr>
            <p:blipFill>
              <a:blip r:embed="rId14" cstate="email">
                <a:extLst>
                  <a:ext uri="{28A0092B-C50C-407E-A947-70E740481C1C}">
                    <a14:useLocalDpi xmlns:a14="http://schemas.microsoft.com/office/drawing/2010/main"/>
                  </a:ext>
                </a:extLst>
              </a:blip>
              <a:srcRect/>
              <a:stretch>
                <a:fillRect/>
              </a:stretch>
            </p:blipFill>
            <p:spPr bwMode="auto">
              <a:xfrm>
                <a:off x="826589" y="5532132"/>
                <a:ext cx="835125" cy="83534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cap="flat" cmpd="sng">
                    <a:solidFill>
                      <a:srgbClr val="000000"/>
                    </a:solidFill>
                    <a:prstDash val="solid"/>
                    <a:miter lim="0"/>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108" name="Picture 11" descr="cc_mosaic_day16_andaur.jpg"/>
              <p:cNvPicPr>
                <a:picLocks noChangeAspect="1"/>
              </p:cNvPicPr>
              <p:nvPr/>
            </p:nvPicPr>
            <p:blipFill>
              <a:blip r:embed="rId15" cstate="email">
                <a:extLst>
                  <a:ext uri="{28A0092B-C50C-407E-A947-70E740481C1C}">
                    <a14:useLocalDpi xmlns:a14="http://schemas.microsoft.com/office/drawing/2010/main"/>
                  </a:ext>
                </a:extLst>
              </a:blip>
              <a:srcRect/>
              <a:stretch>
                <a:fillRect/>
              </a:stretch>
            </p:blipFill>
            <p:spPr bwMode="auto">
              <a:xfrm>
                <a:off x="7507589" y="5532132"/>
                <a:ext cx="835125" cy="83534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cap="flat" cmpd="sng">
                    <a:solidFill>
                      <a:srgbClr val="000000"/>
                    </a:solidFill>
                    <a:prstDash val="solid"/>
                    <a:miter lim="0"/>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109" name="Picture 12" descr="cc_mosaic_day18_zutto.jpg"/>
              <p:cNvPicPr>
                <a:picLocks noChangeAspect="1"/>
              </p:cNvPicPr>
              <p:nvPr/>
            </p:nvPicPr>
            <p:blipFill>
              <a:blip r:embed="rId16" cstate="email">
                <a:extLst>
                  <a:ext uri="{28A0092B-C50C-407E-A947-70E740481C1C}">
                    <a14:useLocalDpi xmlns:a14="http://schemas.microsoft.com/office/drawing/2010/main"/>
                  </a:ext>
                </a:extLst>
              </a:blip>
              <a:srcRect/>
              <a:stretch>
                <a:fillRect/>
              </a:stretch>
            </p:blipFill>
            <p:spPr bwMode="auto">
              <a:xfrm>
                <a:off x="3331964" y="5532132"/>
                <a:ext cx="835125" cy="83534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cap="flat" cmpd="sng">
                    <a:solidFill>
                      <a:srgbClr val="000000"/>
                    </a:solidFill>
                    <a:prstDash val="solid"/>
                    <a:miter lim="0"/>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110" name="Picture 13" descr="cc_mosaic_maeda.jpg"/>
              <p:cNvPicPr>
                <a:picLocks noChangeAspect="1"/>
              </p:cNvPicPr>
              <p:nvPr/>
            </p:nvPicPr>
            <p:blipFill>
              <a:blip r:embed="rId17" cstate="email">
                <a:extLst>
                  <a:ext uri="{28A0092B-C50C-407E-A947-70E740481C1C}">
                    <a14:useLocalDpi xmlns:a14="http://schemas.microsoft.com/office/drawing/2010/main"/>
                  </a:ext>
                </a:extLst>
              </a:blip>
              <a:srcRect/>
              <a:stretch>
                <a:fillRect/>
              </a:stretch>
            </p:blipFill>
            <p:spPr bwMode="auto">
              <a:xfrm>
                <a:off x="9177839" y="5532132"/>
                <a:ext cx="835125" cy="83534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cap="flat" cmpd="sng">
                    <a:solidFill>
                      <a:srgbClr val="000000"/>
                    </a:solidFill>
                    <a:prstDash val="solid"/>
                    <a:miter lim="0"/>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grpSp>
        <p:pic>
          <p:nvPicPr>
            <p:cNvPr id="32" name="Picture 15" descr="C:\Users\Alexander\Google Drive\cc_launch_assets\deblur.png"/>
            <p:cNvPicPr>
              <a:picLocks noChangeAspect="1"/>
            </p:cNvPicPr>
            <p:nvPr userDrawn="1"/>
          </p:nvPicPr>
          <p:blipFill>
            <a:blip r:embed="rId18" cstate="email">
              <a:extLst>
                <a:ext uri="{28A0092B-C50C-407E-A947-70E740481C1C}">
                  <a14:useLocalDpi xmlns:a14="http://schemas.microsoft.com/office/drawing/2010/main"/>
                </a:ext>
              </a:extLst>
            </a:blip>
            <a:srcRect/>
            <a:stretch>
              <a:fillRect/>
            </a:stretch>
          </p:blipFill>
          <p:spPr bwMode="auto">
            <a:xfrm>
              <a:off x="3016904" y="5112179"/>
              <a:ext cx="1112775" cy="555699"/>
            </a:xfrm>
            <a:prstGeom prst="rect">
              <a:avLst/>
            </a:prstGeom>
            <a:noFill/>
            <a:ln>
              <a:noFill/>
            </a:ln>
            <a:effectLst>
              <a:outerShdw blurRad="368300" dist="406400" dir="2700000" algn="ctr" rotWithShape="0">
                <a:srgbClr val="000000">
                  <a:alpha val="51999"/>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cap="flat" cmpd="sng">
                  <a:solidFill>
                    <a:srgbClr val="000000"/>
                  </a:solidFill>
                  <a:prstDash val="solid"/>
                  <a:miter lim="0"/>
                  <a:headEnd type="none" w="med" len="med"/>
                  <a:tailEnd type="none" w="med" len="med"/>
                </a14:hiddenLine>
              </a:ext>
            </a:extLst>
          </p:spPr>
        </p:pic>
        <p:pic>
          <p:nvPicPr>
            <p:cNvPr id="33" name="Picture 16" descr="C:\Users\Alexander\Google Drive\cc_launch_assets\create_now_launch.jpg"/>
            <p:cNvPicPr>
              <a:picLocks noChangeAspect="1"/>
            </p:cNvPicPr>
            <p:nvPr userDrawn="1"/>
          </p:nvPicPr>
          <p:blipFill>
            <a:blip r:embed="rId19" cstate="email">
              <a:extLst>
                <a:ext uri="{28A0092B-C50C-407E-A947-70E740481C1C}">
                  <a14:useLocalDpi xmlns:a14="http://schemas.microsoft.com/office/drawing/2010/main"/>
                </a:ext>
              </a:extLst>
            </a:blip>
            <a:srcRect/>
            <a:stretch>
              <a:fillRect/>
            </a:stretch>
          </p:blipFill>
          <p:spPr bwMode="auto">
            <a:xfrm>
              <a:off x="3976161" y="3772692"/>
              <a:ext cx="1527294" cy="877110"/>
            </a:xfrm>
            <a:prstGeom prst="rect">
              <a:avLst/>
            </a:prstGeom>
            <a:noFill/>
            <a:ln>
              <a:noFill/>
            </a:ln>
            <a:effectLst>
              <a:outerShdw blurRad="368300" dist="406400" dir="2700000" algn="ctr" rotWithShape="0">
                <a:srgbClr val="000000">
                  <a:alpha val="51999"/>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cap="flat" cmpd="sng">
                  <a:solidFill>
                    <a:srgbClr val="000000"/>
                  </a:solidFill>
                  <a:prstDash val="solid"/>
                  <a:miter lim="0"/>
                  <a:headEnd type="none" w="med" len="med"/>
                  <a:tailEnd type="none" w="med" len="med"/>
                </a14:hiddenLine>
              </a:ext>
            </a:extLst>
          </p:spPr>
        </p:pic>
        <p:grpSp>
          <p:nvGrpSpPr>
            <p:cNvPr id="34" name="Group 33"/>
            <p:cNvGrpSpPr/>
            <p:nvPr userDrawn="1"/>
          </p:nvGrpSpPr>
          <p:grpSpPr>
            <a:xfrm>
              <a:off x="9764268" y="2809523"/>
              <a:ext cx="2419966" cy="2425709"/>
              <a:chOff x="8734425" y="1711119"/>
              <a:chExt cx="2678111" cy="2531797"/>
            </a:xfrm>
          </p:grpSpPr>
          <p:pic>
            <p:nvPicPr>
              <p:cNvPr id="90" name="Picture 89"/>
              <p:cNvPicPr>
                <a:picLocks noChangeAspect="1"/>
              </p:cNvPicPr>
              <p:nvPr/>
            </p:nvPicPr>
            <p:blipFill rotWithShape="1">
              <a:blip r:embed="rId20" cstate="screen">
                <a:extLst>
                  <a:ext uri="{28A0092B-C50C-407E-A947-70E740481C1C}">
                    <a14:useLocalDpi xmlns:a14="http://schemas.microsoft.com/office/drawing/2010/main"/>
                  </a:ext>
                </a:extLst>
              </a:blip>
              <a:srcRect/>
              <a:stretch/>
            </p:blipFill>
            <p:spPr>
              <a:xfrm>
                <a:off x="8734425" y="1722035"/>
                <a:ext cx="2678111" cy="2520880"/>
              </a:xfrm>
              <a:prstGeom prst="rect">
                <a:avLst/>
              </a:prstGeom>
            </p:spPr>
          </p:pic>
          <p:sp>
            <p:nvSpPr>
              <p:cNvPr id="91" name="Rectangle 90"/>
              <p:cNvSpPr/>
              <p:nvPr/>
            </p:nvSpPr>
            <p:spPr>
              <a:xfrm>
                <a:off x="8734425" y="1711119"/>
                <a:ext cx="2678111" cy="1024339"/>
              </a:xfrm>
              <a:prstGeom prst="rect">
                <a:avLst/>
              </a:prstGeom>
              <a:solidFill>
                <a:srgbClr val="002060">
                  <a:alpha val="4117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98">
                  <a:solidFill>
                    <a:prstClr val="white"/>
                  </a:solidFill>
                </a:endParaRPr>
              </a:p>
            </p:txBody>
          </p:sp>
          <p:sp>
            <p:nvSpPr>
              <p:cNvPr id="92" name="Rectangle 91"/>
              <p:cNvSpPr/>
              <p:nvPr/>
            </p:nvSpPr>
            <p:spPr>
              <a:xfrm>
                <a:off x="8734425" y="2735458"/>
                <a:ext cx="1047750" cy="507804"/>
              </a:xfrm>
              <a:prstGeom prst="rect">
                <a:avLst/>
              </a:prstGeom>
              <a:solidFill>
                <a:srgbClr val="002060">
                  <a:alpha val="4117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98">
                  <a:solidFill>
                    <a:prstClr val="white"/>
                  </a:solidFill>
                </a:endParaRPr>
              </a:p>
            </p:txBody>
          </p:sp>
          <p:sp>
            <p:nvSpPr>
              <p:cNvPr id="93" name="Rectangle 92"/>
              <p:cNvSpPr/>
              <p:nvPr/>
            </p:nvSpPr>
            <p:spPr>
              <a:xfrm>
                <a:off x="8734425" y="3243262"/>
                <a:ext cx="2678111" cy="999653"/>
              </a:xfrm>
              <a:prstGeom prst="rect">
                <a:avLst/>
              </a:prstGeom>
              <a:solidFill>
                <a:srgbClr val="002060">
                  <a:alpha val="4117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98">
                  <a:solidFill>
                    <a:prstClr val="white"/>
                  </a:solidFill>
                </a:endParaRPr>
              </a:p>
            </p:txBody>
          </p:sp>
          <p:sp>
            <p:nvSpPr>
              <p:cNvPr id="94" name="Rectangle 93"/>
              <p:cNvSpPr/>
              <p:nvPr/>
            </p:nvSpPr>
            <p:spPr>
              <a:xfrm>
                <a:off x="10327481" y="2735458"/>
                <a:ext cx="1085055" cy="507804"/>
              </a:xfrm>
              <a:prstGeom prst="rect">
                <a:avLst/>
              </a:prstGeom>
              <a:solidFill>
                <a:srgbClr val="002060">
                  <a:alpha val="4117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98">
                  <a:solidFill>
                    <a:prstClr val="white"/>
                  </a:solidFill>
                </a:endParaRPr>
              </a:p>
            </p:txBody>
          </p:sp>
          <p:sp>
            <p:nvSpPr>
              <p:cNvPr id="95" name="Rectangle 94"/>
              <p:cNvSpPr/>
              <p:nvPr/>
            </p:nvSpPr>
            <p:spPr>
              <a:xfrm>
                <a:off x="8734425" y="1722035"/>
                <a:ext cx="2678111" cy="507603"/>
              </a:xfrm>
              <a:prstGeom prst="rect">
                <a:avLst/>
              </a:prstGeom>
              <a:solidFill>
                <a:srgbClr val="002060">
                  <a:alpha val="36863"/>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98">
                  <a:solidFill>
                    <a:prstClr val="white"/>
                  </a:solidFill>
                </a:endParaRPr>
              </a:p>
            </p:txBody>
          </p:sp>
          <p:sp>
            <p:nvSpPr>
              <p:cNvPr id="96" name="Rectangle 95"/>
              <p:cNvSpPr/>
              <p:nvPr/>
            </p:nvSpPr>
            <p:spPr>
              <a:xfrm>
                <a:off x="8734425" y="3743088"/>
                <a:ext cx="2678111" cy="499828"/>
              </a:xfrm>
              <a:prstGeom prst="rect">
                <a:avLst/>
              </a:prstGeom>
              <a:solidFill>
                <a:srgbClr val="002060">
                  <a:alpha val="36863"/>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98">
                  <a:solidFill>
                    <a:prstClr val="white"/>
                  </a:solidFill>
                </a:endParaRPr>
              </a:p>
            </p:txBody>
          </p:sp>
          <p:sp>
            <p:nvSpPr>
              <p:cNvPr id="97" name="Rectangle 96"/>
              <p:cNvSpPr/>
              <p:nvPr/>
            </p:nvSpPr>
            <p:spPr>
              <a:xfrm>
                <a:off x="8734425" y="2223288"/>
                <a:ext cx="498475" cy="1519800"/>
              </a:xfrm>
              <a:prstGeom prst="rect">
                <a:avLst/>
              </a:prstGeom>
              <a:solidFill>
                <a:srgbClr val="002060">
                  <a:alpha val="36863"/>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98">
                  <a:solidFill>
                    <a:prstClr val="white"/>
                  </a:solidFill>
                </a:endParaRPr>
              </a:p>
            </p:txBody>
          </p:sp>
          <p:sp>
            <p:nvSpPr>
              <p:cNvPr id="98" name="Rectangle 97"/>
              <p:cNvSpPr/>
              <p:nvPr/>
            </p:nvSpPr>
            <p:spPr>
              <a:xfrm>
                <a:off x="10888659" y="2223288"/>
                <a:ext cx="523875" cy="1519800"/>
              </a:xfrm>
              <a:prstGeom prst="rect">
                <a:avLst/>
              </a:prstGeom>
              <a:solidFill>
                <a:srgbClr val="002060">
                  <a:alpha val="36863"/>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98">
                  <a:solidFill>
                    <a:prstClr val="white"/>
                  </a:solidFill>
                </a:endParaRPr>
              </a:p>
            </p:txBody>
          </p:sp>
        </p:grpSp>
        <p:pic>
          <p:nvPicPr>
            <p:cNvPr id="35" name="Picture 17" descr="C:\Users\Alexander\Google Drive\cc_launch_assets\cc_max_2013.png"/>
            <p:cNvPicPr>
              <a:picLocks noChangeAspect="1"/>
            </p:cNvPicPr>
            <p:nvPr userDrawn="1"/>
          </p:nvPicPr>
          <p:blipFill>
            <a:blip r:embed="rId21" cstate="email">
              <a:extLst>
                <a:ext uri="{28A0092B-C50C-407E-A947-70E740481C1C}">
                  <a14:useLocalDpi xmlns:a14="http://schemas.microsoft.com/office/drawing/2010/main"/>
                </a:ext>
              </a:extLst>
            </a:blip>
            <a:srcRect/>
            <a:stretch>
              <a:fillRect/>
            </a:stretch>
          </p:blipFill>
          <p:spPr bwMode="auto">
            <a:xfrm>
              <a:off x="3750803" y="4581930"/>
              <a:ext cx="1832231" cy="1082030"/>
            </a:xfrm>
            <a:prstGeom prst="rect">
              <a:avLst/>
            </a:prstGeom>
            <a:noFill/>
            <a:ln>
              <a:noFill/>
            </a:ln>
            <a:effectLst>
              <a:outerShdw blurRad="368300" dist="406400" dir="2700000" algn="ctr" rotWithShape="0">
                <a:srgbClr val="000000">
                  <a:alpha val="51999"/>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cap="flat" cmpd="sng">
                  <a:solidFill>
                    <a:srgbClr val="000000"/>
                  </a:solidFill>
                  <a:prstDash val="solid"/>
                  <a:miter lim="0"/>
                  <a:headEnd type="none" w="med" len="med"/>
                  <a:tailEnd type="none" w="med" len="med"/>
                </a14:hiddenLine>
              </a:ext>
            </a:extLst>
          </p:spPr>
        </p:pic>
        <p:pic>
          <p:nvPicPr>
            <p:cNvPr id="36" name="Picture 18" descr="C:\Users\Alexander\Google Drive\cc_launch_assets\cc_max_2011.jpg"/>
            <p:cNvPicPr>
              <a:picLocks noChangeAspect="1"/>
            </p:cNvPicPr>
            <p:nvPr userDrawn="1"/>
          </p:nvPicPr>
          <p:blipFill>
            <a:blip r:embed="rId22" cstate="email">
              <a:extLst>
                <a:ext uri="{28A0092B-C50C-407E-A947-70E740481C1C}">
                  <a14:useLocalDpi xmlns:a14="http://schemas.microsoft.com/office/drawing/2010/main"/>
                </a:ext>
              </a:extLst>
            </a:blip>
            <a:srcRect/>
            <a:stretch>
              <a:fillRect/>
            </a:stretch>
          </p:blipFill>
          <p:spPr bwMode="auto">
            <a:xfrm>
              <a:off x="331626" y="4651161"/>
              <a:ext cx="1625135" cy="1082030"/>
            </a:xfrm>
            <a:prstGeom prst="rect">
              <a:avLst/>
            </a:prstGeom>
            <a:noFill/>
            <a:ln>
              <a:noFill/>
            </a:ln>
            <a:effectLst>
              <a:outerShdw blurRad="368300" dist="406400" dir="2700000" algn="ctr" rotWithShape="0">
                <a:srgbClr val="000000">
                  <a:alpha val="51999"/>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cap="flat" cmpd="sng">
                  <a:solidFill>
                    <a:srgbClr val="000000"/>
                  </a:solidFill>
                  <a:prstDash val="solid"/>
                  <a:miter lim="0"/>
                  <a:headEnd type="none" w="med" len="med"/>
                  <a:tailEnd type="none" w="med" len="med"/>
                </a14:hiddenLine>
              </a:ext>
            </a:extLst>
          </p:spPr>
        </p:pic>
        <p:pic>
          <p:nvPicPr>
            <p:cNvPr id="37" name="Picture 19" descr="C:\Users\Alexander\Google Drive\cc_launch_assets\cc_launch.jpg"/>
            <p:cNvPicPr>
              <a:picLocks noChangeAspect="1"/>
            </p:cNvPicPr>
            <p:nvPr userDrawn="1"/>
          </p:nvPicPr>
          <p:blipFill>
            <a:blip r:embed="rId23" cstate="email">
              <a:extLst>
                <a:ext uri="{28A0092B-C50C-407E-A947-70E740481C1C}">
                  <a14:useLocalDpi xmlns:a14="http://schemas.microsoft.com/office/drawing/2010/main"/>
                </a:ext>
              </a:extLst>
            </a:blip>
            <a:srcRect/>
            <a:stretch>
              <a:fillRect/>
            </a:stretch>
          </p:blipFill>
          <p:spPr bwMode="auto">
            <a:xfrm>
              <a:off x="1342055" y="4380920"/>
              <a:ext cx="1221052" cy="91235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cap="flat" cmpd="sng">
                  <a:solidFill>
                    <a:srgbClr val="000000"/>
                  </a:solidFill>
                  <a:prstDash val="solid"/>
                  <a:miter lim="0"/>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38" name="Picture 20" descr="C:\Users\Alexander\Google Drive\cc_launch_assets\dps-marquee-overview-708x510.jpg"/>
            <p:cNvPicPr>
              <a:picLocks noChangeAspect="1"/>
            </p:cNvPicPr>
            <p:nvPr userDrawn="1"/>
          </p:nvPicPr>
          <p:blipFill>
            <a:blip r:embed="rId24" cstate="email">
              <a:extLst>
                <a:ext uri="{28A0092B-C50C-407E-A947-70E740481C1C}">
                  <a14:useLocalDpi xmlns:a14="http://schemas.microsoft.com/office/drawing/2010/main"/>
                </a:ext>
              </a:extLst>
            </a:blip>
            <a:srcRect/>
            <a:stretch>
              <a:fillRect/>
            </a:stretch>
          </p:blipFill>
          <p:spPr bwMode="auto">
            <a:xfrm>
              <a:off x="1388834" y="4747693"/>
              <a:ext cx="1260841" cy="920182"/>
            </a:xfrm>
            <a:prstGeom prst="rect">
              <a:avLst/>
            </a:prstGeom>
            <a:noFill/>
            <a:ln>
              <a:noFill/>
            </a:ln>
            <a:effectLst>
              <a:outerShdw blurRad="368300" dist="406400" dir="2700000" algn="ctr" rotWithShape="0">
                <a:srgbClr val="000000">
                  <a:alpha val="51999"/>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cap="flat" cmpd="sng">
                  <a:solidFill>
                    <a:srgbClr val="000000"/>
                  </a:solidFill>
                  <a:prstDash val="solid"/>
                  <a:miter lim="0"/>
                  <a:headEnd type="none" w="med" len="med"/>
                  <a:tailEnd type="none" w="med" len="med"/>
                </a14:hiddenLine>
              </a:ext>
            </a:extLst>
          </p:spPr>
        </p:pic>
        <p:pic>
          <p:nvPicPr>
            <p:cNvPr id="39" name="Picture 21" descr="C:\Users\Alexander\Google Drive\cc_launch_assets\ae_live_text.png"/>
            <p:cNvPicPr>
              <a:picLocks noChangeAspect="1"/>
            </p:cNvPicPr>
            <p:nvPr userDrawn="1"/>
          </p:nvPicPr>
          <p:blipFill>
            <a:blip r:embed="rId25" cstate="email">
              <a:extLst>
                <a:ext uri="{28A0092B-C50C-407E-A947-70E740481C1C}">
                  <a14:useLocalDpi xmlns:a14="http://schemas.microsoft.com/office/drawing/2010/main"/>
                </a:ext>
              </a:extLst>
            </a:blip>
            <a:srcRect/>
            <a:stretch>
              <a:fillRect/>
            </a:stretch>
          </p:blipFill>
          <p:spPr bwMode="auto">
            <a:xfrm>
              <a:off x="5937748" y="3573972"/>
              <a:ext cx="1437281" cy="85655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cap="flat" cmpd="sng">
                  <a:solidFill>
                    <a:srgbClr val="000000"/>
                  </a:solidFill>
                  <a:prstDash val="solid"/>
                  <a:miter lim="0"/>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40" name="Picture 22" descr="C:\Users\Alexander\Google Drive\cc_launch_assets\ae_per_mask.png"/>
            <p:cNvPicPr>
              <a:picLocks noChangeAspect="1"/>
            </p:cNvPicPr>
            <p:nvPr userDrawn="1"/>
          </p:nvPicPr>
          <p:blipFill>
            <a:blip r:embed="rId26" cstate="email">
              <a:extLst>
                <a:ext uri="{28A0092B-C50C-407E-A947-70E740481C1C}">
                  <a14:useLocalDpi xmlns:a14="http://schemas.microsoft.com/office/drawing/2010/main"/>
                </a:ext>
              </a:extLst>
            </a:blip>
            <a:srcRect/>
            <a:stretch>
              <a:fillRect/>
            </a:stretch>
          </p:blipFill>
          <p:spPr bwMode="auto">
            <a:xfrm>
              <a:off x="7924595" y="3994253"/>
              <a:ext cx="1221052" cy="73386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cap="flat" cmpd="sng">
                  <a:solidFill>
                    <a:srgbClr val="000000"/>
                  </a:solidFill>
                  <a:prstDash val="solid"/>
                  <a:miter lim="0"/>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41" name="Picture 23" descr="C:\Users\Alexander\Google Drive\cc_launch_assets\ps-lr-nature-limited-940x400-b.jpg"/>
            <p:cNvPicPr>
              <a:picLocks noChangeAspect="1"/>
            </p:cNvPicPr>
            <p:nvPr userDrawn="1"/>
          </p:nvPicPr>
          <p:blipFill>
            <a:blip r:embed="rId27" cstate="email">
              <a:extLst>
                <a:ext uri="{28A0092B-C50C-407E-A947-70E740481C1C}">
                  <a14:useLocalDpi xmlns:a14="http://schemas.microsoft.com/office/drawing/2010/main"/>
                </a:ext>
              </a:extLst>
            </a:blip>
            <a:srcRect/>
            <a:stretch>
              <a:fillRect/>
            </a:stretch>
          </p:blipFill>
          <p:spPr bwMode="auto">
            <a:xfrm>
              <a:off x="7204487" y="3165438"/>
              <a:ext cx="1941160" cy="82653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cap="flat" cmpd="sng">
                  <a:solidFill>
                    <a:srgbClr val="000000"/>
                  </a:solidFill>
                  <a:prstDash val="solid"/>
                  <a:miter lim="0"/>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42" name="Picture 24" descr="C:\Users\Alexander\Desktop\CC-image.jpeg"/>
            <p:cNvPicPr>
              <a:picLocks noChangeAspect="1"/>
            </p:cNvPicPr>
            <p:nvPr userDrawn="1"/>
          </p:nvPicPr>
          <p:blipFill>
            <a:blip r:embed="rId28" cstate="email">
              <a:extLst>
                <a:ext uri="{28A0092B-C50C-407E-A947-70E740481C1C}">
                  <a14:useLocalDpi xmlns:a14="http://schemas.microsoft.com/office/drawing/2010/main"/>
                </a:ext>
              </a:extLst>
            </a:blip>
            <a:srcRect/>
            <a:stretch>
              <a:fillRect/>
            </a:stretch>
          </p:blipFill>
          <p:spPr bwMode="auto">
            <a:xfrm>
              <a:off x="2525042" y="3913656"/>
              <a:ext cx="1502834" cy="1195584"/>
            </a:xfrm>
            <a:prstGeom prst="rect">
              <a:avLst/>
            </a:prstGeom>
            <a:noFill/>
            <a:ln>
              <a:noFill/>
            </a:ln>
            <a:effectLst>
              <a:outerShdw blurRad="368300" dist="406400" dir="2700000" algn="ctr" rotWithShape="0">
                <a:srgbClr val="000000">
                  <a:alpha val="51999"/>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cap="flat" cmpd="sng">
                  <a:solidFill>
                    <a:srgbClr val="000000"/>
                  </a:solidFill>
                  <a:prstDash val="solid"/>
                  <a:miter lim="0"/>
                  <a:headEnd type="none" w="med" len="med"/>
                  <a:tailEnd type="none" w="med" len="med"/>
                </a14:hiddenLine>
              </a:ext>
            </a:extLst>
          </p:spPr>
        </p:pic>
        <p:pic>
          <p:nvPicPr>
            <p:cNvPr id="43" name="Picture 25" descr="cs5_family_boxshot_tight_3in.png"/>
            <p:cNvPicPr>
              <a:picLocks noChangeAspect="1"/>
            </p:cNvPicPr>
            <p:nvPr userDrawn="1"/>
          </p:nvPicPr>
          <p:blipFill rotWithShape="1">
            <a:blip r:embed="rId29" cstate="email">
              <a:extLst>
                <a:ext uri="{28A0092B-C50C-407E-A947-70E740481C1C}">
                  <a14:useLocalDpi xmlns:a14="http://schemas.microsoft.com/office/drawing/2010/main"/>
                </a:ext>
              </a:extLst>
            </a:blip>
            <a:srcRect r="-1"/>
            <a:stretch/>
          </p:blipFill>
          <p:spPr bwMode="auto">
            <a:xfrm>
              <a:off x="1" y="4925532"/>
              <a:ext cx="931389" cy="1008611"/>
            </a:xfrm>
            <a:prstGeom prst="rect">
              <a:avLst/>
            </a:prstGeom>
            <a:noFill/>
            <a:ln>
              <a:noFill/>
            </a:ln>
            <a:effectLst>
              <a:outerShdw blurRad="368300" dist="406400" dir="2700000" algn="ctr" rotWithShape="0">
                <a:srgbClr val="000000">
                  <a:alpha val="51999"/>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cap="flat" cmpd="sng">
                  <a:solidFill>
                    <a:srgbClr val="000000"/>
                  </a:solidFill>
                  <a:prstDash val="solid"/>
                  <a:miter lim="0"/>
                  <a:headEnd type="none" w="med" len="med"/>
                  <a:tailEnd type="none" w="med" len="med"/>
                </a14:hiddenLine>
              </a:ext>
            </a:extLst>
          </p:spPr>
        </p:pic>
        <p:pic>
          <p:nvPicPr>
            <p:cNvPr id="44" name="Picture 26" descr="C:\Users\Alexander\Google Drive\cc_launch_assets\ipad-png.png"/>
            <p:cNvPicPr>
              <a:picLocks noChangeAspect="1"/>
            </p:cNvPicPr>
            <p:nvPr userDrawn="1"/>
          </p:nvPicPr>
          <p:blipFill>
            <a:blip r:embed="rId30" cstate="email">
              <a:extLst>
                <a:ext uri="{28A0092B-C50C-407E-A947-70E740481C1C}">
                  <a14:useLocalDpi xmlns:a14="http://schemas.microsoft.com/office/drawing/2010/main"/>
                </a:ext>
              </a:extLst>
            </a:blip>
            <a:srcRect/>
            <a:stretch>
              <a:fillRect/>
            </a:stretch>
          </p:blipFill>
          <p:spPr bwMode="auto">
            <a:xfrm>
              <a:off x="1921087" y="4931732"/>
              <a:ext cx="1127125" cy="881351"/>
            </a:xfrm>
            <a:prstGeom prst="rect">
              <a:avLst/>
            </a:prstGeom>
            <a:noFill/>
            <a:ln>
              <a:noFill/>
            </a:ln>
            <a:effectLst>
              <a:outerShdw blurRad="368300" dist="406400" dir="2700000" algn="ctr" rotWithShape="0">
                <a:srgbClr val="000000">
                  <a:alpha val="51999"/>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cap="flat" cmpd="sng">
                  <a:solidFill>
                    <a:srgbClr val="000000"/>
                  </a:solidFill>
                  <a:prstDash val="solid"/>
                  <a:miter lim="0"/>
                  <a:headEnd type="none" w="med" len="med"/>
                  <a:tailEnd type="none" w="med" len="med"/>
                </a14:hiddenLine>
              </a:ext>
            </a:extLst>
          </p:spPr>
        </p:pic>
        <p:pic>
          <p:nvPicPr>
            <p:cNvPr id="45" name="Picture 27" descr="C:\Users\Alexander\Google Drive\cc_launch_assets\max_2013_dw.png"/>
            <p:cNvPicPr>
              <a:picLocks noChangeAspect="1"/>
            </p:cNvPicPr>
            <p:nvPr userDrawn="1"/>
          </p:nvPicPr>
          <p:blipFill>
            <a:blip r:embed="rId31" cstate="email">
              <a:extLst>
                <a:ext uri="{28A0092B-C50C-407E-A947-70E740481C1C}">
                  <a14:useLocalDpi xmlns:a14="http://schemas.microsoft.com/office/drawing/2010/main"/>
                </a:ext>
              </a:extLst>
            </a:blip>
            <a:srcRect/>
            <a:stretch>
              <a:fillRect/>
            </a:stretch>
          </p:blipFill>
          <p:spPr bwMode="auto">
            <a:xfrm>
              <a:off x="5499420" y="4367873"/>
              <a:ext cx="2252620" cy="1300002"/>
            </a:xfrm>
            <a:prstGeom prst="rect">
              <a:avLst/>
            </a:prstGeom>
            <a:noFill/>
            <a:ln>
              <a:noFill/>
            </a:ln>
            <a:effectLst>
              <a:outerShdw blurRad="368300" dist="406400" dir="2700000" algn="ctr" rotWithShape="0">
                <a:srgbClr val="000000">
                  <a:alpha val="51999"/>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cap="flat" cmpd="sng">
                  <a:solidFill>
                    <a:srgbClr val="000000"/>
                  </a:solidFill>
                  <a:prstDash val="solid"/>
                  <a:miter lim="0"/>
                  <a:headEnd type="none" w="med" len="med"/>
                  <a:tailEnd type="none" w="med" len="med"/>
                </a14:hiddenLine>
              </a:ext>
            </a:extLst>
          </p:spPr>
        </p:pic>
        <p:pic>
          <p:nvPicPr>
            <p:cNvPr id="46" name="Picture 28" descr="image24.png"/>
            <p:cNvPicPr>
              <a:picLocks noChangeAspect="1"/>
            </p:cNvPicPr>
            <p:nvPr userDrawn="1"/>
          </p:nvPicPr>
          <p:blipFill>
            <a:blip r:embed="rId32" cstate="email">
              <a:extLst>
                <a:ext uri="{28A0092B-C50C-407E-A947-70E740481C1C}">
                  <a14:useLocalDpi xmlns:a14="http://schemas.microsoft.com/office/drawing/2010/main"/>
                </a:ext>
              </a:extLst>
            </a:blip>
            <a:srcRect/>
            <a:stretch>
              <a:fillRect/>
            </a:stretch>
          </p:blipFill>
          <p:spPr bwMode="auto">
            <a:xfrm>
              <a:off x="5155021" y="5080854"/>
              <a:ext cx="954925" cy="743651"/>
            </a:xfrm>
            <a:prstGeom prst="rect">
              <a:avLst/>
            </a:prstGeom>
            <a:noFill/>
            <a:ln>
              <a:noFill/>
            </a:ln>
            <a:effectLst>
              <a:outerShdw blurRad="368300" dist="406400" dir="2700000" algn="ctr" rotWithShape="0">
                <a:srgbClr val="000000">
                  <a:alpha val="51999"/>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cap="flat" cmpd="sng">
                  <a:solidFill>
                    <a:srgbClr val="000000"/>
                  </a:solidFill>
                  <a:prstDash val="solid"/>
                  <a:miter lim="0"/>
                  <a:headEnd type="none" w="med" len="med"/>
                  <a:tailEnd type="none" w="med" len="med"/>
                </a14:hiddenLine>
              </a:ext>
            </a:extLst>
          </p:spPr>
        </p:pic>
        <p:pic>
          <p:nvPicPr>
            <p:cNvPr id="47" name="Picture 29" descr="C:\Users\Alexander\Google Drive\cc_launch_assets\kuler.png"/>
            <p:cNvPicPr>
              <a:picLocks noChangeAspect="1"/>
            </p:cNvPicPr>
            <p:nvPr userDrawn="1"/>
          </p:nvPicPr>
          <p:blipFill>
            <a:blip r:embed="rId33" cstate="email">
              <a:extLst>
                <a:ext uri="{28A0092B-C50C-407E-A947-70E740481C1C}">
                  <a14:useLocalDpi xmlns:a14="http://schemas.microsoft.com/office/drawing/2010/main"/>
                </a:ext>
              </a:extLst>
            </a:blip>
            <a:srcRect/>
            <a:stretch>
              <a:fillRect/>
            </a:stretch>
          </p:blipFill>
          <p:spPr bwMode="auto">
            <a:xfrm>
              <a:off x="6672371" y="3967822"/>
              <a:ext cx="897526" cy="69764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cap="flat" cmpd="sng">
                  <a:solidFill>
                    <a:srgbClr val="000000"/>
                  </a:solidFill>
                  <a:prstDash val="solid"/>
                  <a:miter lim="0"/>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grpSp>
          <p:nvGrpSpPr>
            <p:cNvPr id="48" name="Group 30"/>
            <p:cNvGrpSpPr>
              <a:grpSpLocks/>
            </p:cNvGrpSpPr>
            <p:nvPr userDrawn="1"/>
          </p:nvGrpSpPr>
          <p:grpSpPr bwMode="auto">
            <a:xfrm>
              <a:off x="3768470" y="3707305"/>
              <a:ext cx="1581432" cy="222214"/>
              <a:chOff x="-1" y="-1"/>
              <a:chExt cx="7696202" cy="1082072"/>
            </a:xfrm>
          </p:grpSpPr>
          <p:pic>
            <p:nvPicPr>
              <p:cNvPr id="83" name="Picture 31" descr="C:\Users\Alexander\Creative Cloud Files\Team Prezo\!!assets\mnemonics\CS6_style\Edge_Animate.png"/>
              <p:cNvPicPr>
                <a:picLocks noChangeAspect="1"/>
              </p:cNvPicPr>
              <p:nvPr/>
            </p:nvPicPr>
            <p:blipFill>
              <a:blip r:embed="rId34" cstate="email">
                <a:extLst>
                  <a:ext uri="{28A0092B-C50C-407E-A947-70E740481C1C}">
                    <a14:useLocalDpi xmlns:a14="http://schemas.microsoft.com/office/drawing/2010/main"/>
                  </a:ext>
                </a:extLst>
              </a:blip>
              <a:srcRect/>
              <a:stretch>
                <a:fillRect/>
              </a:stretch>
            </p:blipFill>
            <p:spPr bwMode="auto">
              <a:xfrm>
                <a:off x="-1" y="-1"/>
                <a:ext cx="1112457" cy="107414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cap="flat" cmpd="sng">
                    <a:solidFill>
                      <a:srgbClr val="000000"/>
                    </a:solidFill>
                    <a:prstDash val="solid"/>
                    <a:miter lim="0"/>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84" name="Picture 32" descr="C:\Users\Alexander\Creative Cloud Files\Team Prezo\!!assets\mnemonics\CS6_style\Edge_Code.png"/>
              <p:cNvPicPr>
                <a:picLocks noChangeAspect="1"/>
              </p:cNvPicPr>
              <p:nvPr/>
            </p:nvPicPr>
            <p:blipFill>
              <a:blip r:embed="rId35" cstate="email">
                <a:extLst>
                  <a:ext uri="{28A0092B-C50C-407E-A947-70E740481C1C}">
                    <a14:useLocalDpi xmlns:a14="http://schemas.microsoft.com/office/drawing/2010/main"/>
                  </a:ext>
                </a:extLst>
              </a:blip>
              <a:srcRect/>
              <a:stretch>
                <a:fillRect/>
              </a:stretch>
            </p:blipFill>
            <p:spPr bwMode="auto">
              <a:xfrm>
                <a:off x="2190033" y="-1"/>
                <a:ext cx="1112457" cy="107414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cap="flat" cmpd="sng">
                    <a:solidFill>
                      <a:srgbClr val="000000"/>
                    </a:solidFill>
                    <a:prstDash val="solid"/>
                    <a:miter lim="0"/>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85" name="Picture 33" descr="C:\Users\Alexander\Creative Cloud Files\Team Prezo\!!assets\mnemonics\CS6_style\Edge_inspect.png"/>
              <p:cNvPicPr>
                <a:picLocks noChangeAspect="1"/>
              </p:cNvPicPr>
              <p:nvPr/>
            </p:nvPicPr>
            <p:blipFill>
              <a:blip r:embed="rId36" cstate="email">
                <a:extLst>
                  <a:ext uri="{28A0092B-C50C-407E-A947-70E740481C1C}">
                    <a14:useLocalDpi xmlns:a14="http://schemas.microsoft.com/office/drawing/2010/main"/>
                  </a:ext>
                </a:extLst>
              </a:blip>
              <a:srcRect/>
              <a:stretch>
                <a:fillRect/>
              </a:stretch>
            </p:blipFill>
            <p:spPr bwMode="auto">
              <a:xfrm>
                <a:off x="1094608" y="7932"/>
                <a:ext cx="1112457" cy="107413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cap="flat" cmpd="sng">
                    <a:solidFill>
                      <a:srgbClr val="000000"/>
                    </a:solidFill>
                    <a:prstDash val="solid"/>
                    <a:miter lim="0"/>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86" name="Picture 34" descr="C:\Users\Alexander\Creative Cloud Files\Team Prezo\!!assets\mnemonics\CS6_style\Edge_PhoneGap_Build.png"/>
              <p:cNvPicPr>
                <a:picLocks noChangeAspect="1"/>
              </p:cNvPicPr>
              <p:nvPr/>
            </p:nvPicPr>
            <p:blipFill>
              <a:blip r:embed="rId37" cstate="email">
                <a:extLst>
                  <a:ext uri="{28A0092B-C50C-407E-A947-70E740481C1C}">
                    <a14:useLocalDpi xmlns:a14="http://schemas.microsoft.com/office/drawing/2010/main"/>
                  </a:ext>
                </a:extLst>
              </a:blip>
              <a:srcRect/>
              <a:stretch>
                <a:fillRect/>
              </a:stretch>
            </p:blipFill>
            <p:spPr bwMode="auto">
              <a:xfrm>
                <a:off x="4383329" y="-1"/>
                <a:ext cx="1112456" cy="107414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cap="flat" cmpd="sng">
                    <a:solidFill>
                      <a:srgbClr val="000000"/>
                    </a:solidFill>
                    <a:prstDash val="solid"/>
                    <a:miter lim="0"/>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87" name="Picture 35" descr="C:\Users\Alexander\Creative Cloud Files\Team Prezo\!!assets\mnemonics\CS6_style\Edge_Reflow.png"/>
              <p:cNvPicPr>
                <a:picLocks noChangeAspect="1"/>
              </p:cNvPicPr>
              <p:nvPr/>
            </p:nvPicPr>
            <p:blipFill>
              <a:blip r:embed="rId38" cstate="email">
                <a:extLst>
                  <a:ext uri="{28A0092B-C50C-407E-A947-70E740481C1C}">
                    <a14:useLocalDpi xmlns:a14="http://schemas.microsoft.com/office/drawing/2010/main"/>
                  </a:ext>
                </a:extLst>
              </a:blip>
              <a:srcRect/>
              <a:stretch>
                <a:fillRect/>
              </a:stretch>
            </p:blipFill>
            <p:spPr bwMode="auto">
              <a:xfrm>
                <a:off x="5502498" y="-1"/>
                <a:ext cx="1112456" cy="107414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cap="flat" cmpd="sng">
                    <a:solidFill>
                      <a:srgbClr val="000000"/>
                    </a:solidFill>
                    <a:prstDash val="solid"/>
                    <a:miter lim="0"/>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88" name="Picture 36" descr="C:\Users\Alexander\Creative Cloud Files\Team Prezo\!!assets\mnemonics\CS6_style\Edge_WebFonts.png"/>
              <p:cNvPicPr>
                <a:picLocks noChangeAspect="1"/>
              </p:cNvPicPr>
              <p:nvPr/>
            </p:nvPicPr>
            <p:blipFill>
              <a:blip r:embed="rId39" cstate="email">
                <a:extLst>
                  <a:ext uri="{28A0092B-C50C-407E-A947-70E740481C1C}">
                    <a14:useLocalDpi xmlns:a14="http://schemas.microsoft.com/office/drawing/2010/main"/>
                  </a:ext>
                </a:extLst>
              </a:blip>
              <a:srcRect/>
              <a:stretch>
                <a:fillRect/>
              </a:stretch>
            </p:blipFill>
            <p:spPr bwMode="auto">
              <a:xfrm>
                <a:off x="3286274" y="-1"/>
                <a:ext cx="1112456" cy="107414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cap="flat" cmpd="sng">
                    <a:solidFill>
                      <a:srgbClr val="000000"/>
                    </a:solidFill>
                    <a:prstDash val="solid"/>
                    <a:miter lim="0"/>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89" name="Picture 37" descr="C:\Users\Alexander\Creative Cloud Files\Team Prezo\!!assets\mnemonics\CS6_style\Typekit_mnemonic_RGB_512px_no_shadow.png"/>
              <p:cNvPicPr>
                <a:picLocks noChangeAspect="1"/>
              </p:cNvPicPr>
              <p:nvPr/>
            </p:nvPicPr>
            <p:blipFill>
              <a:blip r:embed="rId40" cstate="email">
                <a:extLst>
                  <a:ext uri="{28A0092B-C50C-407E-A947-70E740481C1C}">
                    <a14:useLocalDpi xmlns:a14="http://schemas.microsoft.com/office/drawing/2010/main"/>
                  </a:ext>
                </a:extLst>
              </a:blip>
              <a:srcRect/>
              <a:stretch>
                <a:fillRect/>
              </a:stretch>
            </p:blipFill>
            <p:spPr bwMode="auto">
              <a:xfrm>
                <a:off x="6601183" y="466"/>
                <a:ext cx="1095018" cy="106764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cap="flat" cmpd="sng">
                    <a:solidFill>
                      <a:srgbClr val="000000"/>
                    </a:solidFill>
                    <a:prstDash val="solid"/>
                    <a:miter lim="0"/>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grpSp>
        <p:pic>
          <p:nvPicPr>
            <p:cNvPr id="49" name="Picture 38" descr="C:\Users\Alexander\Google Drive\cc_launch_assets\lrmobile.png"/>
            <p:cNvPicPr>
              <a:picLocks noChangeAspect="1"/>
            </p:cNvPicPr>
            <p:nvPr userDrawn="1"/>
          </p:nvPicPr>
          <p:blipFill>
            <a:blip r:embed="rId41" cstate="email">
              <a:extLst>
                <a:ext uri="{28A0092B-C50C-407E-A947-70E740481C1C}">
                  <a14:useLocalDpi xmlns:a14="http://schemas.microsoft.com/office/drawing/2010/main"/>
                </a:ext>
              </a:extLst>
            </a:blip>
            <a:srcRect/>
            <a:stretch>
              <a:fillRect/>
            </a:stretch>
          </p:blipFill>
          <p:spPr bwMode="auto">
            <a:xfrm>
              <a:off x="6286910" y="4936101"/>
              <a:ext cx="1581106" cy="1016769"/>
            </a:xfrm>
            <a:prstGeom prst="rect">
              <a:avLst/>
            </a:prstGeom>
            <a:noFill/>
            <a:ln>
              <a:noFill/>
            </a:ln>
            <a:effectLst>
              <a:outerShdw blurRad="368300" dist="406400" dir="5400000" algn="ctr" rotWithShape="0">
                <a:srgbClr val="000000">
                  <a:alpha val="51999"/>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cap="flat" cmpd="sng">
                  <a:solidFill>
                    <a:srgbClr val="000000"/>
                  </a:solidFill>
                  <a:prstDash val="solid"/>
                  <a:miter lim="0"/>
                  <a:headEnd type="none" w="med" len="med"/>
                  <a:tailEnd type="none" w="med" len="med"/>
                </a14:hiddenLine>
              </a:ext>
            </a:extLst>
          </p:spPr>
        </p:pic>
        <p:pic>
          <p:nvPicPr>
            <p:cNvPr id="50" name="Picture 39" descr="D:\!!ADOBEWERK\!!Assets_201303\!!ADOBE\adobe_mnemonics\CC_NEW\Behance_mnemonic.png"/>
            <p:cNvPicPr>
              <a:picLocks noChangeAspect="1"/>
            </p:cNvPicPr>
            <p:nvPr userDrawn="1"/>
          </p:nvPicPr>
          <p:blipFill>
            <a:blip r:embed="rId42" cstate="email">
              <a:extLst>
                <a:ext uri="{28A0092B-C50C-407E-A947-70E740481C1C}">
                  <a14:useLocalDpi xmlns:a14="http://schemas.microsoft.com/office/drawing/2010/main"/>
                </a:ext>
              </a:extLst>
            </a:blip>
            <a:srcRect/>
            <a:stretch>
              <a:fillRect/>
            </a:stretch>
          </p:blipFill>
          <p:spPr bwMode="auto">
            <a:xfrm>
              <a:off x="5444474" y="3864431"/>
              <a:ext cx="573076" cy="553632"/>
            </a:xfrm>
            <a:prstGeom prst="rect">
              <a:avLst/>
            </a:prstGeom>
            <a:noFill/>
            <a:ln>
              <a:noFill/>
            </a:ln>
            <a:effectLst>
              <a:outerShdw blurRad="368300" dist="406400" dir="2700000" algn="ctr" rotWithShape="0">
                <a:srgbClr val="000000">
                  <a:alpha val="51999"/>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cap="flat" cmpd="sng">
                  <a:solidFill>
                    <a:srgbClr val="000000"/>
                  </a:solidFill>
                  <a:prstDash val="solid"/>
                  <a:miter lim="0"/>
                  <a:headEnd type="none" w="med" len="med"/>
                  <a:tailEnd type="none" w="med" len="med"/>
                </a14:hiddenLine>
              </a:ext>
            </a:extLst>
          </p:spPr>
        </p:pic>
        <p:pic>
          <p:nvPicPr>
            <p:cNvPr id="51" name="Picture 40" descr="Screen Shot 2014-06-04 at 9.35.34 AM.png"/>
            <p:cNvPicPr>
              <a:picLocks noChangeAspect="1"/>
            </p:cNvPicPr>
            <p:nvPr userDrawn="1"/>
          </p:nvPicPr>
          <p:blipFill>
            <a:blip r:embed="rId43" cstate="email">
              <a:extLst>
                <a:ext uri="{28A0092B-C50C-407E-A947-70E740481C1C}">
                  <a14:useLocalDpi xmlns:a14="http://schemas.microsoft.com/office/drawing/2010/main"/>
                </a:ext>
              </a:extLst>
            </a:blip>
            <a:srcRect/>
            <a:stretch>
              <a:fillRect/>
            </a:stretch>
          </p:blipFill>
          <p:spPr bwMode="auto">
            <a:xfrm>
              <a:off x="6050505" y="5041368"/>
              <a:ext cx="417780" cy="869605"/>
            </a:xfrm>
            <a:prstGeom prst="rect">
              <a:avLst/>
            </a:prstGeom>
            <a:noFill/>
            <a:ln>
              <a:noFill/>
            </a:ln>
            <a:effectLst>
              <a:outerShdw blurRad="431800" algn="ctr" rotWithShape="0">
                <a:srgbClr val="000000">
                  <a:alpha val="64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cap="flat" cmpd="sng">
                  <a:solidFill>
                    <a:srgbClr val="000000"/>
                  </a:solidFill>
                  <a:prstDash val="solid"/>
                  <a:miter lim="0"/>
                  <a:headEnd type="none" w="med" len="med"/>
                  <a:tailEnd type="none" w="med" len="med"/>
                </a14:hiddenLine>
              </a:ext>
            </a:extLst>
          </p:spPr>
        </p:pic>
        <p:pic>
          <p:nvPicPr>
            <p:cNvPr id="52" name="Picture 52" descr="C:\Users\Alexander\Google Drive\cc_launch_assets\cc_thor.png"/>
            <p:cNvPicPr>
              <a:picLocks noChangeAspect="1"/>
            </p:cNvPicPr>
            <p:nvPr userDrawn="1"/>
          </p:nvPicPr>
          <p:blipFill>
            <a:blip r:embed="rId44" cstate="email">
              <a:extLst>
                <a:ext uri="{28A0092B-C50C-407E-A947-70E740481C1C}">
                  <a14:useLocalDpi xmlns:a14="http://schemas.microsoft.com/office/drawing/2010/main"/>
                </a:ext>
              </a:extLst>
            </a:blip>
            <a:srcRect/>
            <a:stretch>
              <a:fillRect/>
            </a:stretch>
          </p:blipFill>
          <p:spPr bwMode="auto">
            <a:xfrm>
              <a:off x="6770700" y="3309340"/>
              <a:ext cx="503228" cy="844805"/>
            </a:xfrm>
            <a:prstGeom prst="rect">
              <a:avLst/>
            </a:prstGeom>
            <a:noFill/>
            <a:ln>
              <a:noFill/>
            </a:ln>
            <a:effectLst>
              <a:outerShdw blurRad="431800" algn="ctr" rotWithShape="0">
                <a:srgbClr val="000000">
                  <a:alpha val="64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cap="flat" cmpd="sng">
                  <a:solidFill>
                    <a:srgbClr val="000000"/>
                  </a:solidFill>
                  <a:prstDash val="solid"/>
                  <a:miter lim="0"/>
                  <a:headEnd type="none" w="med" len="med"/>
                  <a:tailEnd type="none" w="med" len="med"/>
                </a14:hiddenLine>
              </a:ext>
            </a:extLst>
          </p:spPr>
        </p:pic>
        <p:pic>
          <p:nvPicPr>
            <p:cNvPr id="53" name="Picture 1" descr="pasted-image.pdf"/>
            <p:cNvPicPr>
              <a:picLocks noChangeAspect="1"/>
            </p:cNvPicPr>
            <p:nvPr userDrawn="1"/>
          </p:nvPicPr>
          <p:blipFill rotWithShape="1">
            <a:blip r:embed="rId45" cstate="email">
              <a:extLst>
                <a:ext uri="{28A0092B-C50C-407E-A947-70E740481C1C}">
                  <a14:useLocalDpi xmlns:a14="http://schemas.microsoft.com/office/drawing/2010/main"/>
                </a:ext>
              </a:extLst>
            </a:blip>
            <a:srcRect/>
            <a:stretch/>
          </p:blipFill>
          <p:spPr bwMode="auto">
            <a:xfrm>
              <a:off x="1391823" y="4766094"/>
              <a:ext cx="1966912" cy="124786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54" name="Picture 1" descr="pasted-image.pdf"/>
            <p:cNvPicPr>
              <a:picLocks noChangeAspect="1"/>
            </p:cNvPicPr>
            <p:nvPr userDrawn="1"/>
          </p:nvPicPr>
          <p:blipFill rotWithShape="1">
            <a:blip r:embed="rId46" cstate="email">
              <a:extLst>
                <a:ext uri="{28A0092B-C50C-407E-A947-70E740481C1C}">
                  <a14:useLocalDpi xmlns:a14="http://schemas.microsoft.com/office/drawing/2010/main"/>
                </a:ext>
              </a:extLst>
            </a:blip>
            <a:srcRect/>
            <a:stretch/>
          </p:blipFill>
          <p:spPr bwMode="auto">
            <a:xfrm>
              <a:off x="8360754" y="2481362"/>
              <a:ext cx="1041504" cy="76556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55" name="Picture 2"/>
            <p:cNvPicPr>
              <a:picLocks noChangeAspect="1" noChangeArrowheads="1"/>
            </p:cNvPicPr>
            <p:nvPr userDrawn="1"/>
          </p:nvPicPr>
          <p:blipFill rotWithShape="1">
            <a:blip r:embed="rId47" cstate="email">
              <a:extLst>
                <a:ext uri="{28A0092B-C50C-407E-A947-70E740481C1C}">
                  <a14:useLocalDpi xmlns:a14="http://schemas.microsoft.com/office/drawing/2010/main"/>
                </a:ext>
              </a:extLst>
            </a:blip>
            <a:srcRect/>
            <a:stretch/>
          </p:blipFill>
          <p:spPr bwMode="auto">
            <a:xfrm>
              <a:off x="8756290" y="4433854"/>
              <a:ext cx="1326414" cy="699354"/>
            </a:xfrm>
            <a:prstGeom prst="rect">
              <a:avLst/>
            </a:prstGeom>
            <a:noFill/>
            <a:extLst>
              <a:ext uri="{909E8E84-426E-40DD-AFC4-6F175D3DCCD1}">
                <a14:hiddenFill xmlns:a14="http://schemas.microsoft.com/office/drawing/2010/main">
                  <a:solidFill>
                    <a:srgbClr val="FFFFFF"/>
                  </a:solidFill>
                </a14:hiddenFill>
              </a:ext>
            </a:extLst>
          </p:spPr>
        </p:pic>
        <p:pic>
          <p:nvPicPr>
            <p:cNvPr id="56" name="Picture 55"/>
            <p:cNvPicPr>
              <a:picLocks noChangeAspect="1"/>
            </p:cNvPicPr>
            <p:nvPr userDrawn="1"/>
          </p:nvPicPr>
          <p:blipFill>
            <a:blip r:embed="rId48" cstate="email">
              <a:extLst>
                <a:ext uri="{28A0092B-C50C-407E-A947-70E740481C1C}">
                  <a14:useLocalDpi xmlns:a14="http://schemas.microsoft.com/office/drawing/2010/main"/>
                </a:ext>
              </a:extLst>
            </a:blip>
            <a:stretch>
              <a:fillRect/>
            </a:stretch>
          </p:blipFill>
          <p:spPr>
            <a:xfrm>
              <a:off x="7871474" y="3967824"/>
              <a:ext cx="1379272" cy="958325"/>
            </a:xfrm>
            <a:prstGeom prst="rect">
              <a:avLst/>
            </a:prstGeom>
          </p:spPr>
        </p:pic>
        <p:pic>
          <p:nvPicPr>
            <p:cNvPr id="57" name="Picture 2"/>
            <p:cNvPicPr>
              <a:picLocks noChangeAspect="1" noChangeArrowheads="1"/>
            </p:cNvPicPr>
            <p:nvPr userDrawn="1"/>
          </p:nvPicPr>
          <p:blipFill>
            <a:blip r:embed="rId49" cstate="email">
              <a:extLst>
                <a:ext uri="{28A0092B-C50C-407E-A947-70E740481C1C}">
                  <a14:useLocalDpi xmlns:a14="http://schemas.microsoft.com/office/drawing/2010/main"/>
                </a:ext>
              </a:extLst>
            </a:blip>
            <a:srcRect/>
            <a:stretch>
              <a:fillRect/>
            </a:stretch>
          </p:blipFill>
          <p:spPr bwMode="auto">
            <a:xfrm>
              <a:off x="8561475" y="4886237"/>
              <a:ext cx="703534" cy="84239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58" name="Group 57"/>
            <p:cNvGrpSpPr/>
            <p:nvPr userDrawn="1"/>
          </p:nvGrpSpPr>
          <p:grpSpPr>
            <a:xfrm>
              <a:off x="8381537" y="4692862"/>
              <a:ext cx="2979850" cy="1334450"/>
              <a:chOff x="9205405" y="4442620"/>
              <a:chExt cx="2979850" cy="1334450"/>
            </a:xfrm>
          </p:grpSpPr>
          <p:pic>
            <p:nvPicPr>
              <p:cNvPr id="80" name="Picture 6"/>
              <p:cNvPicPr>
                <a:picLocks noChangeAspect="1" noChangeArrowheads="1"/>
              </p:cNvPicPr>
              <p:nvPr/>
            </p:nvPicPr>
            <p:blipFill rotWithShape="1">
              <a:blip r:embed="rId50" cstate="email">
                <a:extLst>
                  <a:ext uri="{28A0092B-C50C-407E-A947-70E740481C1C}">
                    <a14:useLocalDpi xmlns:a14="http://schemas.microsoft.com/office/drawing/2010/main"/>
                  </a:ext>
                </a:extLst>
              </a:blip>
              <a:srcRect/>
              <a:stretch/>
            </p:blipFill>
            <p:spPr bwMode="auto">
              <a:xfrm>
                <a:off x="11362228" y="4670225"/>
                <a:ext cx="823027" cy="110684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81" name="Picture 2"/>
              <p:cNvPicPr>
                <a:picLocks noChangeAspect="1" noChangeArrowheads="1"/>
              </p:cNvPicPr>
              <p:nvPr/>
            </p:nvPicPr>
            <p:blipFill rotWithShape="1">
              <a:blip r:embed="rId51" cstate="email">
                <a:extLst>
                  <a:ext uri="{28A0092B-C50C-407E-A947-70E740481C1C}">
                    <a14:useLocalDpi xmlns:a14="http://schemas.microsoft.com/office/drawing/2010/main"/>
                  </a:ext>
                </a:extLst>
              </a:blip>
              <a:srcRect/>
              <a:stretch/>
            </p:blipFill>
            <p:spPr bwMode="auto">
              <a:xfrm>
                <a:off x="9205405" y="4442620"/>
                <a:ext cx="1389133" cy="979872"/>
              </a:xfrm>
              <a:prstGeom prst="rect">
                <a:avLst/>
              </a:prstGeom>
              <a:noFill/>
              <a:ln>
                <a:noFill/>
              </a:ln>
              <a:effectLst>
                <a:outerShdw blurRad="304800" sx="88000" sy="88000" algn="ctr" rotWithShape="0">
                  <a:prstClr val="black"/>
                </a:outerShdw>
              </a:effectLst>
              <a:extLst>
                <a:ext uri="{909E8E84-426E-40DD-AFC4-6F175D3DCCD1}">
                  <a14:hiddenFill xmlns:a14="http://schemas.microsoft.com/office/drawing/2010/main">
                    <a:solidFill>
                      <a:srgbClr val="FFFFFF"/>
                    </a:solidFill>
                  </a14:hiddenFill>
                </a:ext>
              </a:extLst>
            </p:spPr>
          </p:pic>
          <p:pic>
            <p:nvPicPr>
              <p:cNvPr id="82" name="Picture 4" descr="C:\Users\Alex\Desktop\sp3_illustrator_touch.png"/>
              <p:cNvPicPr>
                <a:picLocks noChangeAspect="1" noChangeArrowheads="1"/>
              </p:cNvPicPr>
              <p:nvPr/>
            </p:nvPicPr>
            <p:blipFill rotWithShape="1">
              <a:blip r:embed="rId52" cstate="email">
                <a:extLst>
                  <a:ext uri="{28A0092B-C50C-407E-A947-70E740481C1C}">
                    <a14:useLocalDpi xmlns:a14="http://schemas.microsoft.com/office/drawing/2010/main"/>
                  </a:ext>
                </a:extLst>
              </a:blip>
              <a:srcRect/>
              <a:stretch/>
            </p:blipFill>
            <p:spPr bwMode="auto">
              <a:xfrm>
                <a:off x="10311841" y="4823252"/>
                <a:ext cx="1329955" cy="812624"/>
              </a:xfrm>
              <a:prstGeom prst="rect">
                <a:avLst/>
              </a:prstGeom>
              <a:noFill/>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grpSp>
        <p:pic>
          <p:nvPicPr>
            <p:cNvPr id="59" name="Picture 58"/>
            <p:cNvPicPr>
              <a:picLocks noChangeAspect="1"/>
            </p:cNvPicPr>
            <p:nvPr userDrawn="1"/>
          </p:nvPicPr>
          <p:blipFill>
            <a:blip r:embed="rId53" cstate="email">
              <a:extLst>
                <a:ext uri="{28A0092B-C50C-407E-A947-70E740481C1C}">
                  <a14:useLocalDpi xmlns:a14="http://schemas.microsoft.com/office/drawing/2010/main"/>
                </a:ext>
              </a:extLst>
            </a:blip>
            <a:stretch>
              <a:fillRect/>
            </a:stretch>
          </p:blipFill>
          <p:spPr>
            <a:xfrm>
              <a:off x="8561109" y="3165436"/>
              <a:ext cx="446196" cy="446312"/>
            </a:xfrm>
            <a:prstGeom prst="rect">
              <a:avLst/>
            </a:prstGeom>
            <a:effectLst>
              <a:outerShdw blurRad="63500" sx="102000" sy="102000" algn="ctr" rotWithShape="0">
                <a:prstClr val="black">
                  <a:alpha val="40000"/>
                </a:prstClr>
              </a:outerShdw>
            </a:effectLst>
          </p:spPr>
        </p:pic>
        <p:pic>
          <p:nvPicPr>
            <p:cNvPr id="60" name="Picture 59"/>
            <p:cNvPicPr>
              <a:picLocks noChangeAspect="1"/>
            </p:cNvPicPr>
            <p:nvPr userDrawn="1"/>
          </p:nvPicPr>
          <p:blipFill rotWithShape="1">
            <a:blip r:embed="rId54" cstate="email">
              <a:extLst>
                <a:ext uri="{28A0092B-C50C-407E-A947-70E740481C1C}">
                  <a14:useLocalDpi xmlns:a14="http://schemas.microsoft.com/office/drawing/2010/main"/>
                </a:ext>
              </a:extLst>
            </a:blip>
            <a:srcRect r="-13"/>
            <a:stretch/>
          </p:blipFill>
          <p:spPr>
            <a:xfrm>
              <a:off x="9538248" y="2605536"/>
              <a:ext cx="1793994" cy="889960"/>
            </a:xfrm>
            <a:prstGeom prst="rect">
              <a:avLst/>
            </a:prstGeom>
          </p:spPr>
        </p:pic>
        <p:pic>
          <p:nvPicPr>
            <p:cNvPr id="61" name="Picture 60" descr="splash_1080p__0027_Dw.jpg"/>
            <p:cNvPicPr>
              <a:picLocks noChangeAspect="1"/>
            </p:cNvPicPr>
            <p:nvPr userDrawn="1"/>
          </p:nvPicPr>
          <p:blipFill>
            <a:blip r:embed="rId55" cstate="email">
              <a:extLst>
                <a:ext uri="{28A0092B-C50C-407E-A947-70E740481C1C}">
                  <a14:useLocalDpi xmlns:a14="http://schemas.microsoft.com/office/drawing/2010/main"/>
                </a:ext>
              </a:extLst>
            </a:blip>
            <a:stretch>
              <a:fillRect/>
            </a:stretch>
          </p:blipFill>
          <p:spPr>
            <a:xfrm>
              <a:off x="7329429" y="3463820"/>
              <a:ext cx="1683617" cy="947034"/>
            </a:xfrm>
            <a:prstGeom prst="rect">
              <a:avLst/>
            </a:prstGeom>
          </p:spPr>
        </p:pic>
        <p:pic>
          <p:nvPicPr>
            <p:cNvPr id="62" name="Picture 61"/>
            <p:cNvPicPr>
              <a:picLocks noChangeAspect="1"/>
            </p:cNvPicPr>
            <p:nvPr userDrawn="1"/>
          </p:nvPicPr>
          <p:blipFill>
            <a:blip r:embed="rId56" cstate="email">
              <a:extLst>
                <a:ext uri="{28A0092B-C50C-407E-A947-70E740481C1C}">
                  <a14:useLocalDpi xmlns:a14="http://schemas.microsoft.com/office/drawing/2010/main"/>
                </a:ext>
              </a:extLst>
            </a:blip>
            <a:stretch>
              <a:fillRect/>
            </a:stretch>
          </p:blipFill>
          <p:spPr>
            <a:xfrm>
              <a:off x="10060102" y="4073635"/>
              <a:ext cx="1531076" cy="861230"/>
            </a:xfrm>
            <a:prstGeom prst="rect">
              <a:avLst/>
            </a:prstGeom>
          </p:spPr>
        </p:pic>
        <p:pic>
          <p:nvPicPr>
            <p:cNvPr id="63" name="Picture 62" descr="Lr6_FacialRecognition_Channelimg.png"/>
            <p:cNvPicPr>
              <a:picLocks noChangeAspect="1"/>
            </p:cNvPicPr>
            <p:nvPr userDrawn="1"/>
          </p:nvPicPr>
          <p:blipFill>
            <a:blip>
              <a:extLst>
                <a:ext uri="{28A0092B-C50C-407E-A947-70E740481C1C}">
                  <a14:useLocalDpi xmlns:a14="http://schemas.microsoft.com/office/drawing/2010/main" val="0"/>
                </a:ext>
              </a:extLst>
            </a:blip>
            <a:stretch>
              <a:fillRect/>
            </a:stretch>
          </p:blipFill>
          <p:spPr>
            <a:xfrm>
              <a:off x="10473997" y="3660204"/>
              <a:ext cx="1710072" cy="855036"/>
            </a:xfrm>
            <a:prstGeom prst="rect">
              <a:avLst/>
            </a:prstGeom>
            <a:effectLst>
              <a:outerShdw blurRad="50800" dist="38100" dir="2700000" algn="tl" rotWithShape="0">
                <a:prstClr val="black">
                  <a:alpha val="40000"/>
                </a:prstClr>
              </a:outerShdw>
            </a:effectLst>
          </p:spPr>
        </p:pic>
        <p:pic>
          <p:nvPicPr>
            <p:cNvPr id="64" name="Picture 63"/>
            <p:cNvPicPr>
              <a:picLocks noChangeAspect="1"/>
            </p:cNvPicPr>
            <p:nvPr userDrawn="1"/>
          </p:nvPicPr>
          <p:blipFill rotWithShape="1">
            <a:blip r:embed="rId57" cstate="email">
              <a:extLst>
                <a:ext uri="{28A0092B-C50C-407E-A947-70E740481C1C}">
                  <a14:useLocalDpi xmlns:a14="http://schemas.microsoft.com/office/drawing/2010/main"/>
                </a:ext>
              </a:extLst>
            </a:blip>
            <a:srcRect/>
            <a:stretch/>
          </p:blipFill>
          <p:spPr>
            <a:xfrm>
              <a:off x="10456658" y="1932939"/>
              <a:ext cx="1717712" cy="1842654"/>
            </a:xfrm>
            <a:prstGeom prst="rect">
              <a:avLst/>
            </a:prstGeom>
          </p:spPr>
        </p:pic>
        <p:pic>
          <p:nvPicPr>
            <p:cNvPr id="65" name="Picture 5" descr="C:\Users\Alex\Desktop\extract_dw.jpg"/>
            <p:cNvPicPr>
              <a:picLocks noChangeAspect="1" noChangeArrowheads="1"/>
            </p:cNvPicPr>
            <p:nvPr userDrawn="1"/>
          </p:nvPicPr>
          <p:blipFill rotWithShape="1">
            <a:blip r:embed="rId58" cstate="email">
              <a:extLst>
                <a:ext uri="{28A0092B-C50C-407E-A947-70E740481C1C}">
                  <a14:useLocalDpi xmlns:a14="http://schemas.microsoft.com/office/drawing/2010/main"/>
                </a:ext>
              </a:extLst>
            </a:blip>
            <a:srcRect/>
            <a:stretch/>
          </p:blipFill>
          <p:spPr bwMode="auto">
            <a:xfrm>
              <a:off x="8400728" y="5087392"/>
              <a:ext cx="799579" cy="1309392"/>
            </a:xfrm>
            <a:prstGeom prst="rect">
              <a:avLst/>
            </a:prstGeom>
            <a:noFill/>
            <a:extLst>
              <a:ext uri="{909E8E84-426E-40DD-AFC4-6F175D3DCCD1}">
                <a14:hiddenFill xmlns:a14="http://schemas.microsoft.com/office/drawing/2010/main">
                  <a:solidFill>
                    <a:srgbClr val="FFFFFF"/>
                  </a:solidFill>
                </a14:hiddenFill>
              </a:ext>
            </a:extLst>
          </p:spPr>
        </p:pic>
        <p:pic>
          <p:nvPicPr>
            <p:cNvPr id="66" name="Picture 2" descr="C:\Users\Alex\Desktop\libraries.jpg"/>
            <p:cNvPicPr>
              <a:picLocks noChangeAspect="1" noChangeArrowheads="1"/>
            </p:cNvPicPr>
            <p:nvPr userDrawn="1"/>
          </p:nvPicPr>
          <p:blipFill rotWithShape="1">
            <a:blip r:embed="rId59" cstate="email">
              <a:extLst>
                <a:ext uri="{28A0092B-C50C-407E-A947-70E740481C1C}">
                  <a14:useLocalDpi xmlns:a14="http://schemas.microsoft.com/office/drawing/2010/main"/>
                </a:ext>
              </a:extLst>
            </a:blip>
            <a:srcRect/>
            <a:stretch/>
          </p:blipFill>
          <p:spPr bwMode="auto">
            <a:xfrm>
              <a:off x="11485010" y="2738434"/>
              <a:ext cx="692406" cy="1444836"/>
            </a:xfrm>
            <a:prstGeom prst="rect">
              <a:avLst/>
            </a:prstGeom>
            <a:noFill/>
            <a:ln>
              <a:noFill/>
            </a:ln>
            <a:extLst>
              <a:ext uri="{909E8E84-426E-40DD-AFC4-6F175D3DCCD1}">
                <a14:hiddenFill xmlns:a14="http://schemas.microsoft.com/office/drawing/2010/main">
                  <a:solidFill>
                    <a:srgbClr val="FFFFFF"/>
                  </a:solidFill>
                </a14:hiddenFill>
              </a:ext>
            </a:extLst>
          </p:spPr>
        </p:pic>
        <p:grpSp>
          <p:nvGrpSpPr>
            <p:cNvPr id="67" name="Group 66"/>
            <p:cNvGrpSpPr/>
            <p:nvPr userDrawn="1"/>
          </p:nvGrpSpPr>
          <p:grpSpPr>
            <a:xfrm>
              <a:off x="7740215" y="3538530"/>
              <a:ext cx="2805976" cy="1879536"/>
              <a:chOff x="10977473" y="3164004"/>
              <a:chExt cx="4279601" cy="2866620"/>
            </a:xfrm>
            <a:effectLst>
              <a:outerShdw blurRad="50800" dist="38100" dir="2700000" algn="tl" rotWithShape="0">
                <a:prstClr val="black">
                  <a:alpha val="40000"/>
                </a:prstClr>
              </a:outerShdw>
            </a:effectLst>
          </p:grpSpPr>
          <p:pic>
            <p:nvPicPr>
              <p:cNvPr id="78" name="Stock_collage_2.jpg"/>
              <p:cNvPicPr/>
              <p:nvPr userDrawn="1"/>
            </p:nvPicPr>
            <p:blipFill rotWithShape="1">
              <a:blip r:embed="rId60" cstate="email">
                <a:extLst>
                  <a:ext uri="{28A0092B-C50C-407E-A947-70E740481C1C}">
                    <a14:useLocalDpi xmlns:a14="http://schemas.microsoft.com/office/drawing/2010/main"/>
                  </a:ext>
                </a:extLst>
              </a:blip>
              <a:srcRect/>
              <a:stretch/>
            </p:blipFill>
            <p:spPr>
              <a:xfrm>
                <a:off x="12442579" y="3164004"/>
                <a:ext cx="2814495" cy="2037185"/>
              </a:xfrm>
              <a:prstGeom prst="rect">
                <a:avLst/>
              </a:prstGeom>
              <a:ln w="12700">
                <a:miter lim="400000"/>
              </a:ln>
            </p:spPr>
          </p:pic>
          <p:pic>
            <p:nvPicPr>
              <p:cNvPr id="79" name="Picture 2" descr="In-app purchase"/>
              <p:cNvPicPr>
                <a:picLocks noChangeAspect="1" noChangeArrowheads="1"/>
              </p:cNvPicPr>
              <p:nvPr userDrawn="1"/>
            </p:nvPicPr>
            <p:blipFill rotWithShape="1">
              <a:blip r:embed="rId61" cstate="email">
                <a:extLst>
                  <a:ext uri="{28A0092B-C50C-407E-A947-70E740481C1C}">
                    <a14:useLocalDpi xmlns:a14="http://schemas.microsoft.com/office/drawing/2010/main"/>
                  </a:ext>
                </a:extLst>
              </a:blip>
              <a:srcRect/>
              <a:stretch/>
            </p:blipFill>
            <p:spPr bwMode="auto">
              <a:xfrm>
                <a:off x="10977473" y="5021368"/>
                <a:ext cx="1179193" cy="1009256"/>
              </a:xfrm>
              <a:prstGeom prst="rect">
                <a:avLst/>
              </a:prstGeom>
              <a:noFill/>
              <a:extLst>
                <a:ext uri="{909E8E84-426E-40DD-AFC4-6F175D3DCCD1}">
                  <a14:hiddenFill xmlns:a14="http://schemas.microsoft.com/office/drawing/2010/main">
                    <a:solidFill>
                      <a:srgbClr val="FFFFFF"/>
                    </a:solidFill>
                  </a14:hiddenFill>
                </a:ext>
              </a:extLst>
            </p:spPr>
          </p:pic>
        </p:grpSp>
        <p:pic>
          <p:nvPicPr>
            <p:cNvPr id="68" name="Picture 67"/>
            <p:cNvPicPr>
              <a:picLocks noChangeAspect="1"/>
            </p:cNvPicPr>
            <p:nvPr userDrawn="1"/>
          </p:nvPicPr>
          <p:blipFill>
            <a:blip r:embed="rId62" cstate="email">
              <a:extLst>
                <a:ext uri="{28A0092B-C50C-407E-A947-70E740481C1C}">
                  <a14:useLocalDpi xmlns:a14="http://schemas.microsoft.com/office/drawing/2010/main"/>
                </a:ext>
              </a:extLst>
            </a:blip>
            <a:stretch>
              <a:fillRect/>
            </a:stretch>
          </p:blipFill>
          <p:spPr>
            <a:xfrm>
              <a:off x="11233045" y="4066728"/>
              <a:ext cx="1027493" cy="1657648"/>
            </a:xfrm>
            <a:prstGeom prst="rect">
              <a:avLst/>
            </a:prstGeom>
            <a:effectLst>
              <a:outerShdw blurRad="63500" sx="102000" sy="102000" algn="ctr" rotWithShape="0">
                <a:prstClr val="black">
                  <a:alpha val="40000"/>
                </a:prstClr>
              </a:outerShdw>
            </a:effectLst>
          </p:spPr>
        </p:pic>
        <p:grpSp>
          <p:nvGrpSpPr>
            <p:cNvPr id="69" name="Group 68"/>
            <p:cNvGrpSpPr/>
            <p:nvPr userDrawn="1"/>
          </p:nvGrpSpPr>
          <p:grpSpPr>
            <a:xfrm>
              <a:off x="7120638" y="2759714"/>
              <a:ext cx="1335373" cy="898614"/>
              <a:chOff x="7474843" y="2472639"/>
              <a:chExt cx="1160026" cy="780414"/>
            </a:xfrm>
          </p:grpSpPr>
          <p:grpSp>
            <p:nvGrpSpPr>
              <p:cNvPr id="74" name="Group 46"/>
              <p:cNvGrpSpPr>
                <a:grpSpLocks/>
              </p:cNvGrpSpPr>
              <p:nvPr/>
            </p:nvGrpSpPr>
            <p:grpSpPr bwMode="auto">
              <a:xfrm>
                <a:off x="7474843" y="2472639"/>
                <a:ext cx="1160026" cy="780414"/>
                <a:chOff x="0" y="0"/>
                <a:chExt cx="4025976" cy="2708200"/>
              </a:xfrm>
            </p:grpSpPr>
            <p:pic>
              <p:nvPicPr>
                <p:cNvPr id="76" name="Picture 47" descr="image39.png"/>
                <p:cNvPicPr>
                  <a:picLocks noChangeAspect="1"/>
                </p:cNvPicPr>
                <p:nvPr/>
              </p:nvPicPr>
              <p:blipFill>
                <a:blip r:embed="rId63" cstate="email">
                  <a:extLst>
                    <a:ext uri="{28A0092B-C50C-407E-A947-70E740481C1C}">
                      <a14:useLocalDpi xmlns:a14="http://schemas.microsoft.com/office/drawing/2010/main"/>
                    </a:ext>
                  </a:extLst>
                </a:blip>
                <a:srcRect/>
                <a:stretch>
                  <a:fillRect/>
                </a:stretch>
              </p:blipFill>
              <p:spPr bwMode="auto">
                <a:xfrm rot="16200000">
                  <a:off x="658888" y="-658888"/>
                  <a:ext cx="2708200" cy="4025975"/>
                </a:xfrm>
                <a:prstGeom prst="rect">
                  <a:avLst/>
                </a:prstGeom>
                <a:noFill/>
                <a:ln>
                  <a:noFill/>
                </a:ln>
                <a:effectLst>
                  <a:outerShdw blurRad="63500" algn="ctr" rotWithShape="0">
                    <a:srgbClr val="000000">
                      <a:alpha val="39999"/>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cap="flat" cmpd="sng">
                      <a:solidFill>
                        <a:srgbClr val="000000"/>
                      </a:solidFill>
                      <a:prstDash val="solid"/>
                      <a:miter lim="0"/>
                      <a:headEnd type="none" w="med" len="med"/>
                      <a:tailEnd type="none" w="med" len="med"/>
                    </a14:hiddenLine>
                  </a:ext>
                </a:extLst>
              </p:spPr>
            </p:pic>
            <p:pic>
              <p:nvPicPr>
                <p:cNvPr id="77" name="Picture 48" descr="image40.png"/>
                <p:cNvPicPr>
                  <a:picLocks noChangeAspect="1"/>
                </p:cNvPicPr>
                <p:nvPr/>
              </p:nvPicPr>
              <p:blipFill>
                <a:blip r:embed="rId64" cstate="email">
                  <a:extLst>
                    <a:ext uri="{28A0092B-C50C-407E-A947-70E740481C1C}">
                      <a14:useLocalDpi xmlns:a14="http://schemas.microsoft.com/office/drawing/2010/main"/>
                    </a:ext>
                  </a:extLst>
                </a:blip>
                <a:srcRect/>
                <a:stretch>
                  <a:fillRect/>
                </a:stretch>
              </p:blipFill>
              <p:spPr bwMode="auto">
                <a:xfrm>
                  <a:off x="396486" y="131720"/>
                  <a:ext cx="3236255" cy="24276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cap="flat" cmpd="sng">
                      <a:solidFill>
                        <a:srgbClr val="000000"/>
                      </a:solidFill>
                      <a:prstDash val="solid"/>
                      <a:miter lim="0"/>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grpSp>
          <p:pic>
            <p:nvPicPr>
              <p:cNvPr id="75" name="Picture 7"/>
              <p:cNvPicPr>
                <a:picLocks noChangeAspect="1" noChangeArrowheads="1"/>
              </p:cNvPicPr>
              <p:nvPr/>
            </p:nvPicPr>
            <p:blipFill rotWithShape="1">
              <a:blip r:embed="rId65" cstate="email">
                <a:extLst>
                  <a:ext uri="{28A0092B-C50C-407E-A947-70E740481C1C}">
                    <a14:useLocalDpi xmlns:a14="http://schemas.microsoft.com/office/drawing/2010/main"/>
                  </a:ext>
                </a:extLst>
              </a:blip>
              <a:srcRect/>
              <a:stretch/>
            </p:blipFill>
            <p:spPr bwMode="auto">
              <a:xfrm>
                <a:off x="7589060" y="2505990"/>
                <a:ext cx="961705" cy="70417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grpSp>
          <p:nvGrpSpPr>
            <p:cNvPr id="70" name="Group 69"/>
            <p:cNvGrpSpPr/>
            <p:nvPr userDrawn="1"/>
          </p:nvGrpSpPr>
          <p:grpSpPr>
            <a:xfrm>
              <a:off x="9233149" y="2319456"/>
              <a:ext cx="524751" cy="1101838"/>
              <a:chOff x="11737843" y="1014516"/>
              <a:chExt cx="2501711" cy="5252936"/>
            </a:xfrm>
          </p:grpSpPr>
          <p:pic>
            <p:nvPicPr>
              <p:cNvPr id="72" name="Picture 3" descr="C:\Users\Alex\Documents\!!work_201407\MAX2014\Press\Shape (Press)\00 Live Capture.png"/>
              <p:cNvPicPr>
                <a:picLocks noChangeAspect="1" noChangeArrowheads="1"/>
              </p:cNvPicPr>
              <p:nvPr/>
            </p:nvPicPr>
            <p:blipFill>
              <a:blip r:embed="rId66" cstate="email">
                <a:extLst>
                  <a:ext uri="{28A0092B-C50C-407E-A947-70E740481C1C}">
                    <a14:useLocalDpi xmlns:a14="http://schemas.microsoft.com/office/drawing/2010/main"/>
                  </a:ext>
                </a:extLst>
              </a:blip>
              <a:srcRect/>
              <a:stretch>
                <a:fillRect/>
              </a:stretch>
            </p:blipFill>
            <p:spPr bwMode="auto">
              <a:xfrm>
                <a:off x="11941043" y="1781246"/>
                <a:ext cx="2114812" cy="3753791"/>
              </a:xfrm>
              <a:prstGeom prst="rect">
                <a:avLst/>
              </a:prstGeom>
              <a:noFill/>
              <a:extLst>
                <a:ext uri="{909E8E84-426E-40DD-AFC4-6F175D3DCCD1}">
                  <a14:hiddenFill xmlns:a14="http://schemas.microsoft.com/office/drawing/2010/main">
                    <a:solidFill>
                      <a:srgbClr val="FFFFFF"/>
                    </a:solidFill>
                  </a14:hiddenFill>
                </a:ext>
              </a:extLst>
            </p:spPr>
          </p:pic>
          <p:pic>
            <p:nvPicPr>
              <p:cNvPr id="73" name="Picture 2" descr="C:\Users\Alex\Desktop\iphone5s.png"/>
              <p:cNvPicPr>
                <a:picLocks noChangeAspect="1" noChangeArrowheads="1"/>
              </p:cNvPicPr>
              <p:nvPr/>
            </p:nvPicPr>
            <p:blipFill>
              <a:blip r:embed="rId67" cstate="email">
                <a:extLst>
                  <a:ext uri="{28A0092B-C50C-407E-A947-70E740481C1C}">
                    <a14:useLocalDpi xmlns:a14="http://schemas.microsoft.com/office/drawing/2010/main"/>
                  </a:ext>
                </a:extLst>
              </a:blip>
              <a:srcRect/>
              <a:stretch>
                <a:fillRect/>
              </a:stretch>
            </p:blipFill>
            <p:spPr bwMode="auto">
              <a:xfrm>
                <a:off x="11737843" y="1014516"/>
                <a:ext cx="2501711" cy="5252936"/>
              </a:xfrm>
              <a:prstGeom prst="rect">
                <a:avLst/>
              </a:prstGeom>
              <a:noFill/>
              <a:extLst>
                <a:ext uri="{909E8E84-426E-40DD-AFC4-6F175D3DCCD1}">
                  <a14:hiddenFill xmlns:a14="http://schemas.microsoft.com/office/drawing/2010/main">
                    <a:solidFill>
                      <a:srgbClr val="FFFFFF"/>
                    </a:solidFill>
                  </a14:hiddenFill>
                </a:ext>
              </a:extLst>
            </p:spPr>
          </p:pic>
        </p:grpSp>
        <p:pic>
          <p:nvPicPr>
            <p:cNvPr id="71" name="Picture 2" descr="C:\Users\Alex\Desktop\KV.png"/>
            <p:cNvPicPr>
              <a:picLocks noChangeAspect="1" noChangeArrowheads="1"/>
            </p:cNvPicPr>
            <p:nvPr userDrawn="1"/>
          </p:nvPicPr>
          <p:blipFill rotWithShape="1">
            <a:blip r:embed="rId68" cstate="email">
              <a:extLst>
                <a:ext uri="{28A0092B-C50C-407E-A947-70E740481C1C}">
                  <a14:useLocalDpi xmlns:a14="http://schemas.microsoft.com/office/drawing/2010/main"/>
                </a:ext>
              </a:extLst>
            </a:blip>
            <a:srcRect/>
            <a:stretch/>
          </p:blipFill>
          <p:spPr bwMode="auto">
            <a:xfrm>
              <a:off x="9253345" y="2716007"/>
              <a:ext cx="1574856" cy="749742"/>
            </a:xfrm>
            <a:prstGeom prst="rect">
              <a:avLst/>
            </a:prstGeom>
            <a:noFill/>
            <a:ln>
              <a:noFill/>
            </a:ln>
            <a:extLst>
              <a:ext uri="{909E8E84-426E-40DD-AFC4-6F175D3DCCD1}">
                <a14:hiddenFill xmlns:a14="http://schemas.microsoft.com/office/drawing/2010/main">
                  <a:solidFill>
                    <a:srgbClr val="FFFFFF"/>
                  </a:solidFill>
                </a14:hiddenFill>
              </a:ext>
            </a:extLst>
          </p:spPr>
        </p:pic>
      </p:grpSp>
      <p:sp>
        <p:nvSpPr>
          <p:cNvPr id="2" name="Title 1"/>
          <p:cNvSpPr>
            <a:spLocks noGrp="1"/>
          </p:cNvSpPr>
          <p:nvPr>
            <p:ph type="title"/>
          </p:nvPr>
        </p:nvSpPr>
        <p:spPr/>
        <p:txBody>
          <a:bodyPr/>
          <a:lstStyle>
            <a:lvl1pPr>
              <a:defRPr>
                <a:solidFill>
                  <a:schemeClr val="bg1"/>
                </a:solidFill>
              </a:defRPr>
            </a:lvl1pPr>
          </a:lstStyle>
          <a:p>
            <a:r>
              <a:rPr lang="en-US"/>
              <a:t>Click to edit Master title style</a:t>
            </a:r>
            <a:endParaRPr lang="en-US" dirty="0"/>
          </a:p>
        </p:txBody>
      </p:sp>
      <p:sp>
        <p:nvSpPr>
          <p:cNvPr id="9" name="AutoShape 53"/>
          <p:cNvSpPr>
            <a:spLocks/>
          </p:cNvSpPr>
          <p:nvPr userDrawn="1"/>
        </p:nvSpPr>
        <p:spPr bwMode="auto">
          <a:xfrm>
            <a:off x="-13184" y="1363634"/>
            <a:ext cx="12207117" cy="5099705"/>
          </a:xfrm>
          <a:custGeom>
            <a:avLst/>
            <a:gdLst>
              <a:gd name="T0" fmla="*/ 10800 w 21600"/>
              <a:gd name="T1" fmla="*/ 10800 h 21600"/>
              <a:gd name="T2" fmla="*/ 10800 w 21600"/>
              <a:gd name="T3" fmla="*/ 10800 h 21600"/>
              <a:gd name="T4" fmla="*/ 10800 w 21600"/>
              <a:gd name="T5" fmla="*/ 10800 h 21600"/>
              <a:gd name="T6" fmla="*/ 10800 w 21600"/>
              <a:gd name="T7" fmla="*/ 10800 h 21600"/>
              <a:gd name="connsiteX0" fmla="*/ 0 w 26247"/>
              <a:gd name="connsiteY0" fmla="*/ 13165 h 21644"/>
              <a:gd name="connsiteX1" fmla="*/ 1706 w 26247"/>
              <a:gd name="connsiteY1" fmla="*/ 12247 h 21644"/>
              <a:gd name="connsiteX2" fmla="*/ 7651 w 26247"/>
              <a:gd name="connsiteY2" fmla="*/ 8400 h 21644"/>
              <a:gd name="connsiteX3" fmla="*/ 14001 w 26247"/>
              <a:gd name="connsiteY3" fmla="*/ 5647 h 21644"/>
              <a:gd name="connsiteX4" fmla="*/ 21600 w 26247"/>
              <a:gd name="connsiteY4" fmla="*/ 0 h 21644"/>
              <a:gd name="connsiteX5" fmla="*/ 26247 w 26247"/>
              <a:gd name="connsiteY5" fmla="*/ 21644 h 21644"/>
              <a:gd name="connsiteX6" fmla="*/ 35 w 26247"/>
              <a:gd name="connsiteY6" fmla="*/ 21600 h 21644"/>
              <a:gd name="connsiteX7" fmla="*/ 35 w 26247"/>
              <a:gd name="connsiteY7" fmla="*/ 13271 h 21644"/>
              <a:gd name="connsiteX8" fmla="*/ 53 w 26247"/>
              <a:gd name="connsiteY8" fmla="*/ 13200 h 21644"/>
              <a:gd name="connsiteX0" fmla="*/ 0 w 26271"/>
              <a:gd name="connsiteY0" fmla="*/ 16677 h 25156"/>
              <a:gd name="connsiteX1" fmla="*/ 1706 w 26271"/>
              <a:gd name="connsiteY1" fmla="*/ 15759 h 25156"/>
              <a:gd name="connsiteX2" fmla="*/ 7651 w 26271"/>
              <a:gd name="connsiteY2" fmla="*/ 11912 h 25156"/>
              <a:gd name="connsiteX3" fmla="*/ 14001 w 26271"/>
              <a:gd name="connsiteY3" fmla="*/ 9159 h 25156"/>
              <a:gd name="connsiteX4" fmla="*/ 26271 w 26271"/>
              <a:gd name="connsiteY4" fmla="*/ 0 h 25156"/>
              <a:gd name="connsiteX5" fmla="*/ 26247 w 26271"/>
              <a:gd name="connsiteY5" fmla="*/ 25156 h 25156"/>
              <a:gd name="connsiteX6" fmla="*/ 35 w 26271"/>
              <a:gd name="connsiteY6" fmla="*/ 25112 h 25156"/>
              <a:gd name="connsiteX7" fmla="*/ 35 w 26271"/>
              <a:gd name="connsiteY7" fmla="*/ 16783 h 25156"/>
              <a:gd name="connsiteX8" fmla="*/ 53 w 26271"/>
              <a:gd name="connsiteY8" fmla="*/ 16712 h 25156"/>
              <a:gd name="connsiteX0" fmla="*/ 0 w 26271"/>
              <a:gd name="connsiteY0" fmla="*/ 16677 h 25156"/>
              <a:gd name="connsiteX1" fmla="*/ 1706 w 26271"/>
              <a:gd name="connsiteY1" fmla="*/ 15759 h 25156"/>
              <a:gd name="connsiteX2" fmla="*/ 7651 w 26271"/>
              <a:gd name="connsiteY2" fmla="*/ 11912 h 25156"/>
              <a:gd name="connsiteX3" fmla="*/ 14001 w 26271"/>
              <a:gd name="connsiteY3" fmla="*/ 9159 h 25156"/>
              <a:gd name="connsiteX4" fmla="*/ 26271 w 26271"/>
              <a:gd name="connsiteY4" fmla="*/ 0 h 25156"/>
              <a:gd name="connsiteX5" fmla="*/ 26247 w 26271"/>
              <a:gd name="connsiteY5" fmla="*/ 25156 h 25156"/>
              <a:gd name="connsiteX6" fmla="*/ 35 w 26271"/>
              <a:gd name="connsiteY6" fmla="*/ 25112 h 25156"/>
              <a:gd name="connsiteX7" fmla="*/ 35 w 26271"/>
              <a:gd name="connsiteY7" fmla="*/ 16783 h 25156"/>
              <a:gd name="connsiteX8" fmla="*/ 53 w 26271"/>
              <a:gd name="connsiteY8" fmla="*/ 16712 h 25156"/>
              <a:gd name="connsiteX0" fmla="*/ 0 w 28794"/>
              <a:gd name="connsiteY0" fmla="*/ 16380 h 24859"/>
              <a:gd name="connsiteX1" fmla="*/ 1706 w 28794"/>
              <a:gd name="connsiteY1" fmla="*/ 15462 h 24859"/>
              <a:gd name="connsiteX2" fmla="*/ 7651 w 28794"/>
              <a:gd name="connsiteY2" fmla="*/ 11615 h 24859"/>
              <a:gd name="connsiteX3" fmla="*/ 14001 w 28794"/>
              <a:gd name="connsiteY3" fmla="*/ 8862 h 24859"/>
              <a:gd name="connsiteX4" fmla="*/ 28794 w 28794"/>
              <a:gd name="connsiteY4" fmla="*/ 0 h 24859"/>
              <a:gd name="connsiteX5" fmla="*/ 26247 w 28794"/>
              <a:gd name="connsiteY5" fmla="*/ 24859 h 24859"/>
              <a:gd name="connsiteX6" fmla="*/ 35 w 28794"/>
              <a:gd name="connsiteY6" fmla="*/ 24815 h 24859"/>
              <a:gd name="connsiteX7" fmla="*/ 35 w 28794"/>
              <a:gd name="connsiteY7" fmla="*/ 16486 h 24859"/>
              <a:gd name="connsiteX8" fmla="*/ 53 w 28794"/>
              <a:gd name="connsiteY8" fmla="*/ 16415 h 24859"/>
              <a:gd name="connsiteX0" fmla="*/ 0 w 28794"/>
              <a:gd name="connsiteY0" fmla="*/ 16380 h 24859"/>
              <a:gd name="connsiteX1" fmla="*/ 1706 w 28794"/>
              <a:gd name="connsiteY1" fmla="*/ 15462 h 24859"/>
              <a:gd name="connsiteX2" fmla="*/ 7651 w 28794"/>
              <a:gd name="connsiteY2" fmla="*/ 11615 h 24859"/>
              <a:gd name="connsiteX3" fmla="*/ 13925 w 28794"/>
              <a:gd name="connsiteY3" fmla="*/ 8141 h 24859"/>
              <a:gd name="connsiteX4" fmla="*/ 28794 w 28794"/>
              <a:gd name="connsiteY4" fmla="*/ 0 h 24859"/>
              <a:gd name="connsiteX5" fmla="*/ 26247 w 28794"/>
              <a:gd name="connsiteY5" fmla="*/ 24859 h 24859"/>
              <a:gd name="connsiteX6" fmla="*/ 35 w 28794"/>
              <a:gd name="connsiteY6" fmla="*/ 24815 h 24859"/>
              <a:gd name="connsiteX7" fmla="*/ 35 w 28794"/>
              <a:gd name="connsiteY7" fmla="*/ 16486 h 24859"/>
              <a:gd name="connsiteX8" fmla="*/ 53 w 28794"/>
              <a:gd name="connsiteY8" fmla="*/ 16415 h 24859"/>
              <a:gd name="connsiteX0" fmla="*/ 0 w 28794"/>
              <a:gd name="connsiteY0" fmla="*/ 16380 h 24859"/>
              <a:gd name="connsiteX1" fmla="*/ 1706 w 28794"/>
              <a:gd name="connsiteY1" fmla="*/ 15462 h 24859"/>
              <a:gd name="connsiteX2" fmla="*/ 7651 w 28794"/>
              <a:gd name="connsiteY2" fmla="*/ 11615 h 24859"/>
              <a:gd name="connsiteX3" fmla="*/ 13925 w 28794"/>
              <a:gd name="connsiteY3" fmla="*/ 8141 h 24859"/>
              <a:gd name="connsiteX4" fmla="*/ 28794 w 28794"/>
              <a:gd name="connsiteY4" fmla="*/ 0 h 24859"/>
              <a:gd name="connsiteX5" fmla="*/ 26247 w 28794"/>
              <a:gd name="connsiteY5" fmla="*/ 24859 h 24859"/>
              <a:gd name="connsiteX6" fmla="*/ 35 w 28794"/>
              <a:gd name="connsiteY6" fmla="*/ 24815 h 24859"/>
              <a:gd name="connsiteX7" fmla="*/ 35 w 28794"/>
              <a:gd name="connsiteY7" fmla="*/ 16486 h 24859"/>
              <a:gd name="connsiteX8" fmla="*/ 53 w 28794"/>
              <a:gd name="connsiteY8" fmla="*/ 16415 h 24859"/>
              <a:gd name="connsiteX0" fmla="*/ 0 w 28798"/>
              <a:gd name="connsiteY0" fmla="*/ 16380 h 24901"/>
              <a:gd name="connsiteX1" fmla="*/ 1706 w 28798"/>
              <a:gd name="connsiteY1" fmla="*/ 15462 h 24901"/>
              <a:gd name="connsiteX2" fmla="*/ 7651 w 28798"/>
              <a:gd name="connsiteY2" fmla="*/ 11615 h 24901"/>
              <a:gd name="connsiteX3" fmla="*/ 13925 w 28798"/>
              <a:gd name="connsiteY3" fmla="*/ 8141 h 24901"/>
              <a:gd name="connsiteX4" fmla="*/ 28794 w 28798"/>
              <a:gd name="connsiteY4" fmla="*/ 0 h 24901"/>
              <a:gd name="connsiteX5" fmla="*/ 28796 w 28798"/>
              <a:gd name="connsiteY5" fmla="*/ 24901 h 24901"/>
              <a:gd name="connsiteX6" fmla="*/ 35 w 28798"/>
              <a:gd name="connsiteY6" fmla="*/ 24815 h 24901"/>
              <a:gd name="connsiteX7" fmla="*/ 35 w 28798"/>
              <a:gd name="connsiteY7" fmla="*/ 16486 h 24901"/>
              <a:gd name="connsiteX8" fmla="*/ 53 w 28798"/>
              <a:gd name="connsiteY8" fmla="*/ 16415 h 24901"/>
              <a:gd name="connsiteX0" fmla="*/ 0 w 28798"/>
              <a:gd name="connsiteY0" fmla="*/ 16380 h 24901"/>
              <a:gd name="connsiteX1" fmla="*/ 1706 w 28798"/>
              <a:gd name="connsiteY1" fmla="*/ 15462 h 24901"/>
              <a:gd name="connsiteX2" fmla="*/ 7651 w 28798"/>
              <a:gd name="connsiteY2" fmla="*/ 11615 h 24901"/>
              <a:gd name="connsiteX3" fmla="*/ 13925 w 28798"/>
              <a:gd name="connsiteY3" fmla="*/ 8141 h 24901"/>
              <a:gd name="connsiteX4" fmla="*/ 28794 w 28798"/>
              <a:gd name="connsiteY4" fmla="*/ 0 h 24901"/>
              <a:gd name="connsiteX5" fmla="*/ 28796 w 28798"/>
              <a:gd name="connsiteY5" fmla="*/ 24901 h 24901"/>
              <a:gd name="connsiteX6" fmla="*/ 35 w 28798"/>
              <a:gd name="connsiteY6" fmla="*/ 24815 h 24901"/>
              <a:gd name="connsiteX7" fmla="*/ 35 w 28798"/>
              <a:gd name="connsiteY7" fmla="*/ 16486 h 24901"/>
              <a:gd name="connsiteX8" fmla="*/ 53 w 28798"/>
              <a:gd name="connsiteY8" fmla="*/ 16415 h 24901"/>
              <a:gd name="connsiteX0" fmla="*/ 0 w 28798"/>
              <a:gd name="connsiteY0" fmla="*/ 16380 h 24901"/>
              <a:gd name="connsiteX1" fmla="*/ 1706 w 28798"/>
              <a:gd name="connsiteY1" fmla="*/ 15462 h 24901"/>
              <a:gd name="connsiteX2" fmla="*/ 7651 w 28798"/>
              <a:gd name="connsiteY2" fmla="*/ 11615 h 24901"/>
              <a:gd name="connsiteX3" fmla="*/ 13925 w 28798"/>
              <a:gd name="connsiteY3" fmla="*/ 8141 h 24901"/>
              <a:gd name="connsiteX4" fmla="*/ 28794 w 28798"/>
              <a:gd name="connsiteY4" fmla="*/ 0 h 24901"/>
              <a:gd name="connsiteX5" fmla="*/ 28796 w 28798"/>
              <a:gd name="connsiteY5" fmla="*/ 24901 h 24901"/>
              <a:gd name="connsiteX6" fmla="*/ 35 w 28798"/>
              <a:gd name="connsiteY6" fmla="*/ 24815 h 24901"/>
              <a:gd name="connsiteX7" fmla="*/ 35 w 28798"/>
              <a:gd name="connsiteY7" fmla="*/ 16486 h 24901"/>
              <a:gd name="connsiteX8" fmla="*/ 53 w 28798"/>
              <a:gd name="connsiteY8" fmla="*/ 16415 h 24901"/>
              <a:gd name="connsiteX0" fmla="*/ 0 w 28798"/>
              <a:gd name="connsiteY0" fmla="*/ 16380 h 24901"/>
              <a:gd name="connsiteX1" fmla="*/ 1706 w 28798"/>
              <a:gd name="connsiteY1" fmla="*/ 15462 h 24901"/>
              <a:gd name="connsiteX2" fmla="*/ 7651 w 28798"/>
              <a:gd name="connsiteY2" fmla="*/ 11615 h 24901"/>
              <a:gd name="connsiteX3" fmla="*/ 14001 w 28798"/>
              <a:gd name="connsiteY3" fmla="*/ 8523 h 24901"/>
              <a:gd name="connsiteX4" fmla="*/ 28794 w 28798"/>
              <a:gd name="connsiteY4" fmla="*/ 0 h 24901"/>
              <a:gd name="connsiteX5" fmla="*/ 28796 w 28798"/>
              <a:gd name="connsiteY5" fmla="*/ 24901 h 24901"/>
              <a:gd name="connsiteX6" fmla="*/ 35 w 28798"/>
              <a:gd name="connsiteY6" fmla="*/ 24815 h 24901"/>
              <a:gd name="connsiteX7" fmla="*/ 35 w 28798"/>
              <a:gd name="connsiteY7" fmla="*/ 16486 h 24901"/>
              <a:gd name="connsiteX8" fmla="*/ 53 w 28798"/>
              <a:gd name="connsiteY8" fmla="*/ 16415 h 24901"/>
              <a:gd name="connsiteX0" fmla="*/ 0 w 28798"/>
              <a:gd name="connsiteY0" fmla="*/ 16380 h 24901"/>
              <a:gd name="connsiteX1" fmla="*/ 1706 w 28798"/>
              <a:gd name="connsiteY1" fmla="*/ 15462 h 24901"/>
              <a:gd name="connsiteX2" fmla="*/ 7651 w 28798"/>
              <a:gd name="connsiteY2" fmla="*/ 11615 h 24901"/>
              <a:gd name="connsiteX3" fmla="*/ 15205 w 28798"/>
              <a:gd name="connsiteY3" fmla="*/ 8269 h 24901"/>
              <a:gd name="connsiteX4" fmla="*/ 28794 w 28798"/>
              <a:gd name="connsiteY4" fmla="*/ 0 h 24901"/>
              <a:gd name="connsiteX5" fmla="*/ 28796 w 28798"/>
              <a:gd name="connsiteY5" fmla="*/ 24901 h 24901"/>
              <a:gd name="connsiteX6" fmla="*/ 35 w 28798"/>
              <a:gd name="connsiteY6" fmla="*/ 24815 h 24901"/>
              <a:gd name="connsiteX7" fmla="*/ 35 w 28798"/>
              <a:gd name="connsiteY7" fmla="*/ 16486 h 24901"/>
              <a:gd name="connsiteX8" fmla="*/ 53 w 28798"/>
              <a:gd name="connsiteY8" fmla="*/ 16415 h 24901"/>
              <a:gd name="connsiteX0" fmla="*/ 32 w 28763"/>
              <a:gd name="connsiteY0" fmla="*/ 16380 h 24901"/>
              <a:gd name="connsiteX1" fmla="*/ 1671 w 28763"/>
              <a:gd name="connsiteY1" fmla="*/ 15462 h 24901"/>
              <a:gd name="connsiteX2" fmla="*/ 7616 w 28763"/>
              <a:gd name="connsiteY2" fmla="*/ 11615 h 24901"/>
              <a:gd name="connsiteX3" fmla="*/ 15170 w 28763"/>
              <a:gd name="connsiteY3" fmla="*/ 8269 h 24901"/>
              <a:gd name="connsiteX4" fmla="*/ 28759 w 28763"/>
              <a:gd name="connsiteY4" fmla="*/ 0 h 24901"/>
              <a:gd name="connsiteX5" fmla="*/ 28761 w 28763"/>
              <a:gd name="connsiteY5" fmla="*/ 24901 h 24901"/>
              <a:gd name="connsiteX6" fmla="*/ 0 w 28763"/>
              <a:gd name="connsiteY6" fmla="*/ 24815 h 24901"/>
              <a:gd name="connsiteX7" fmla="*/ 0 w 28763"/>
              <a:gd name="connsiteY7" fmla="*/ 16486 h 24901"/>
              <a:gd name="connsiteX8" fmla="*/ 18 w 28763"/>
              <a:gd name="connsiteY8" fmla="*/ 16415 h 24901"/>
              <a:gd name="connsiteX0" fmla="*/ 32 w 28763"/>
              <a:gd name="connsiteY0" fmla="*/ 16380 h 24901"/>
              <a:gd name="connsiteX1" fmla="*/ 1671 w 28763"/>
              <a:gd name="connsiteY1" fmla="*/ 15462 h 24901"/>
              <a:gd name="connsiteX2" fmla="*/ 7616 w 28763"/>
              <a:gd name="connsiteY2" fmla="*/ 11615 h 24901"/>
              <a:gd name="connsiteX3" fmla="*/ 15170 w 28763"/>
              <a:gd name="connsiteY3" fmla="*/ 8269 h 24901"/>
              <a:gd name="connsiteX4" fmla="*/ 28759 w 28763"/>
              <a:gd name="connsiteY4" fmla="*/ 0 h 24901"/>
              <a:gd name="connsiteX5" fmla="*/ 28761 w 28763"/>
              <a:gd name="connsiteY5" fmla="*/ 24901 h 24901"/>
              <a:gd name="connsiteX6" fmla="*/ 0 w 28763"/>
              <a:gd name="connsiteY6" fmla="*/ 24815 h 24901"/>
              <a:gd name="connsiteX7" fmla="*/ 0 w 28763"/>
              <a:gd name="connsiteY7" fmla="*/ 16486 h 24901"/>
              <a:gd name="connsiteX8" fmla="*/ 11 w 28763"/>
              <a:gd name="connsiteY8" fmla="*/ 16415 h 24901"/>
              <a:gd name="connsiteX0" fmla="*/ 32 w 28763"/>
              <a:gd name="connsiteY0" fmla="*/ 16380 h 24901"/>
              <a:gd name="connsiteX1" fmla="*/ 1671 w 28763"/>
              <a:gd name="connsiteY1" fmla="*/ 15462 h 24901"/>
              <a:gd name="connsiteX2" fmla="*/ 7616 w 28763"/>
              <a:gd name="connsiteY2" fmla="*/ 11615 h 24901"/>
              <a:gd name="connsiteX3" fmla="*/ 15170 w 28763"/>
              <a:gd name="connsiteY3" fmla="*/ 8269 h 24901"/>
              <a:gd name="connsiteX4" fmla="*/ 28759 w 28763"/>
              <a:gd name="connsiteY4" fmla="*/ 0 h 24901"/>
              <a:gd name="connsiteX5" fmla="*/ 28761 w 28763"/>
              <a:gd name="connsiteY5" fmla="*/ 24901 h 24901"/>
              <a:gd name="connsiteX6" fmla="*/ 0 w 28763"/>
              <a:gd name="connsiteY6" fmla="*/ 24815 h 24901"/>
              <a:gd name="connsiteX7" fmla="*/ 0 w 28763"/>
              <a:gd name="connsiteY7" fmla="*/ 16486 h 24901"/>
              <a:gd name="connsiteX8" fmla="*/ 4 w 28763"/>
              <a:gd name="connsiteY8" fmla="*/ 16415 h 24901"/>
              <a:gd name="connsiteX0" fmla="*/ 36 w 28767"/>
              <a:gd name="connsiteY0" fmla="*/ 16380 h 24901"/>
              <a:gd name="connsiteX1" fmla="*/ 1675 w 28767"/>
              <a:gd name="connsiteY1" fmla="*/ 15462 h 24901"/>
              <a:gd name="connsiteX2" fmla="*/ 7620 w 28767"/>
              <a:gd name="connsiteY2" fmla="*/ 11615 h 24901"/>
              <a:gd name="connsiteX3" fmla="*/ 15174 w 28767"/>
              <a:gd name="connsiteY3" fmla="*/ 8269 h 24901"/>
              <a:gd name="connsiteX4" fmla="*/ 28763 w 28767"/>
              <a:gd name="connsiteY4" fmla="*/ 0 h 24901"/>
              <a:gd name="connsiteX5" fmla="*/ 28765 w 28767"/>
              <a:gd name="connsiteY5" fmla="*/ 24901 h 24901"/>
              <a:gd name="connsiteX6" fmla="*/ 4 w 28767"/>
              <a:gd name="connsiteY6" fmla="*/ 24815 h 24901"/>
              <a:gd name="connsiteX7" fmla="*/ 4 w 28767"/>
              <a:gd name="connsiteY7" fmla="*/ 16486 h 24901"/>
              <a:gd name="connsiteX8" fmla="*/ 1 w 28767"/>
              <a:gd name="connsiteY8" fmla="*/ 16446 h 24901"/>
              <a:gd name="connsiteX0" fmla="*/ 6 w 28767"/>
              <a:gd name="connsiteY0" fmla="*/ 16380 h 24901"/>
              <a:gd name="connsiteX1" fmla="*/ 1675 w 28767"/>
              <a:gd name="connsiteY1" fmla="*/ 15462 h 24901"/>
              <a:gd name="connsiteX2" fmla="*/ 7620 w 28767"/>
              <a:gd name="connsiteY2" fmla="*/ 11615 h 24901"/>
              <a:gd name="connsiteX3" fmla="*/ 15174 w 28767"/>
              <a:gd name="connsiteY3" fmla="*/ 8269 h 24901"/>
              <a:gd name="connsiteX4" fmla="*/ 28763 w 28767"/>
              <a:gd name="connsiteY4" fmla="*/ 0 h 24901"/>
              <a:gd name="connsiteX5" fmla="*/ 28765 w 28767"/>
              <a:gd name="connsiteY5" fmla="*/ 24901 h 24901"/>
              <a:gd name="connsiteX6" fmla="*/ 4 w 28767"/>
              <a:gd name="connsiteY6" fmla="*/ 24815 h 24901"/>
              <a:gd name="connsiteX7" fmla="*/ 4 w 28767"/>
              <a:gd name="connsiteY7" fmla="*/ 16486 h 24901"/>
              <a:gd name="connsiteX8" fmla="*/ 1 w 28767"/>
              <a:gd name="connsiteY8" fmla="*/ 16446 h 249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8767" h="24901">
                <a:moveTo>
                  <a:pt x="6" y="16380"/>
                </a:moveTo>
                <a:lnTo>
                  <a:pt x="1675" y="15462"/>
                </a:lnTo>
                <a:lnTo>
                  <a:pt x="7620" y="11615"/>
                </a:lnTo>
                <a:lnTo>
                  <a:pt x="15174" y="8269"/>
                </a:lnTo>
                <a:cubicBezTo>
                  <a:pt x="19493" y="5980"/>
                  <a:pt x="23574" y="2884"/>
                  <a:pt x="28763" y="0"/>
                </a:cubicBezTo>
                <a:cubicBezTo>
                  <a:pt x="28755" y="8385"/>
                  <a:pt x="28773" y="16516"/>
                  <a:pt x="28765" y="24901"/>
                </a:cubicBezTo>
                <a:lnTo>
                  <a:pt x="4" y="24815"/>
                </a:lnTo>
                <a:lnTo>
                  <a:pt x="4" y="16486"/>
                </a:lnTo>
                <a:cubicBezTo>
                  <a:pt x="10" y="16462"/>
                  <a:pt x="-5" y="16470"/>
                  <a:pt x="1" y="16446"/>
                </a:cubicBezTo>
              </a:path>
            </a:pathLst>
          </a:custGeom>
          <a:gradFill rotWithShape="0">
            <a:gsLst>
              <a:gs pos="0">
                <a:schemeClr val="bg1">
                  <a:lumMod val="95000"/>
                  <a:alpha val="14000"/>
                </a:schemeClr>
              </a:gs>
              <a:gs pos="34544">
                <a:schemeClr val="bg1">
                  <a:alpha val="9000"/>
                </a:schemeClr>
              </a:gs>
              <a:gs pos="68000">
                <a:srgbClr val="C00000">
                  <a:lumMod val="59000"/>
                  <a:alpha val="62000"/>
                </a:srgbClr>
              </a:gs>
              <a:gs pos="100000">
                <a:srgbClr val="002060">
                  <a:lumMod val="50000"/>
                  <a:alpha val="96000"/>
                </a:srgbClr>
              </a:gs>
            </a:gsLst>
            <a:lin ang="5400000"/>
          </a:gradFill>
          <a:ln>
            <a:noFill/>
          </a:ln>
          <a:effectLst/>
        </p:spPr>
        <p:txBody>
          <a:bodyPr lIns="0" tIns="0" rIns="0" bIns="0"/>
          <a:lstStyle>
            <a:lvl1pPr>
              <a:defRPr sz="10000">
                <a:solidFill>
                  <a:srgbClr val="FFFFFF"/>
                </a:solidFill>
                <a:latin typeface="Helvetica Light" charset="0"/>
                <a:ea typeface="Helvetica Light" charset="0"/>
                <a:cs typeface="Helvetica Light" charset="0"/>
                <a:sym typeface="Helvetica Light" charset="0"/>
              </a:defRPr>
            </a:lvl1pPr>
            <a:lvl2pPr>
              <a:defRPr sz="10000">
                <a:solidFill>
                  <a:srgbClr val="FFFFFF"/>
                </a:solidFill>
                <a:latin typeface="Helvetica Light" charset="0"/>
                <a:ea typeface="Helvetica Light" charset="0"/>
                <a:cs typeface="Helvetica Light" charset="0"/>
                <a:sym typeface="Helvetica Light" charset="0"/>
              </a:defRPr>
            </a:lvl2pPr>
            <a:lvl3pPr>
              <a:defRPr sz="10000">
                <a:solidFill>
                  <a:srgbClr val="FFFFFF"/>
                </a:solidFill>
                <a:latin typeface="Helvetica Light" charset="0"/>
                <a:ea typeface="Helvetica Light" charset="0"/>
                <a:cs typeface="Helvetica Light" charset="0"/>
                <a:sym typeface="Helvetica Light" charset="0"/>
              </a:defRPr>
            </a:lvl3pPr>
            <a:lvl4pPr>
              <a:defRPr sz="10000">
                <a:solidFill>
                  <a:srgbClr val="FFFFFF"/>
                </a:solidFill>
                <a:latin typeface="Helvetica Light" charset="0"/>
                <a:ea typeface="Helvetica Light" charset="0"/>
                <a:cs typeface="Helvetica Light" charset="0"/>
                <a:sym typeface="Helvetica Light" charset="0"/>
              </a:defRPr>
            </a:lvl4pPr>
            <a:lvl5pPr>
              <a:defRPr sz="10000">
                <a:solidFill>
                  <a:srgbClr val="FFFFFF"/>
                </a:solidFill>
                <a:latin typeface="Helvetica Light" charset="0"/>
                <a:ea typeface="Helvetica Light" charset="0"/>
                <a:cs typeface="Helvetica Light" charset="0"/>
                <a:sym typeface="Helvetica Light" charset="0"/>
              </a:defRPr>
            </a:lvl5pPr>
            <a:lvl6pPr marL="457200" indent="914400" algn="ctr" fontAlgn="base" hangingPunct="0">
              <a:spcBef>
                <a:spcPct val="0"/>
              </a:spcBef>
              <a:spcAft>
                <a:spcPct val="0"/>
              </a:spcAft>
              <a:defRPr sz="10000">
                <a:solidFill>
                  <a:srgbClr val="FFFFFF"/>
                </a:solidFill>
                <a:latin typeface="Helvetica Light" charset="0"/>
                <a:ea typeface="Helvetica Light" charset="0"/>
                <a:cs typeface="Helvetica Light" charset="0"/>
                <a:sym typeface="Helvetica Light" charset="0"/>
              </a:defRPr>
            </a:lvl6pPr>
            <a:lvl7pPr marL="914400" indent="914400" algn="ctr" fontAlgn="base" hangingPunct="0">
              <a:spcBef>
                <a:spcPct val="0"/>
              </a:spcBef>
              <a:spcAft>
                <a:spcPct val="0"/>
              </a:spcAft>
              <a:defRPr sz="10000">
                <a:solidFill>
                  <a:srgbClr val="FFFFFF"/>
                </a:solidFill>
                <a:latin typeface="Helvetica Light" charset="0"/>
                <a:ea typeface="Helvetica Light" charset="0"/>
                <a:cs typeface="Helvetica Light" charset="0"/>
                <a:sym typeface="Helvetica Light" charset="0"/>
              </a:defRPr>
            </a:lvl7pPr>
            <a:lvl8pPr marL="1371600" indent="914400" algn="ctr" fontAlgn="base" hangingPunct="0">
              <a:spcBef>
                <a:spcPct val="0"/>
              </a:spcBef>
              <a:spcAft>
                <a:spcPct val="0"/>
              </a:spcAft>
              <a:defRPr sz="10000">
                <a:solidFill>
                  <a:srgbClr val="FFFFFF"/>
                </a:solidFill>
                <a:latin typeface="Helvetica Light" charset="0"/>
                <a:ea typeface="Helvetica Light" charset="0"/>
                <a:cs typeface="Helvetica Light" charset="0"/>
                <a:sym typeface="Helvetica Light" charset="0"/>
              </a:defRPr>
            </a:lvl8pPr>
            <a:lvl9pPr marL="1828800" indent="914400" algn="ctr" fontAlgn="base" hangingPunct="0">
              <a:spcBef>
                <a:spcPct val="0"/>
              </a:spcBef>
              <a:spcAft>
                <a:spcPct val="0"/>
              </a:spcAft>
              <a:defRPr sz="10000">
                <a:solidFill>
                  <a:srgbClr val="FFFFFF"/>
                </a:solidFill>
                <a:latin typeface="Helvetica Light" charset="0"/>
                <a:ea typeface="Helvetica Light" charset="0"/>
                <a:cs typeface="Helvetica Light" charset="0"/>
                <a:sym typeface="Helvetica Light" charset="0"/>
              </a:defRPr>
            </a:lvl9pPr>
          </a:lstStyle>
          <a:p>
            <a:pPr defTabSz="228371" fontAlgn="base" hangingPunct="0">
              <a:spcBef>
                <a:spcPct val="0"/>
              </a:spcBef>
              <a:spcAft>
                <a:spcPct val="0"/>
              </a:spcAft>
              <a:defRPr/>
            </a:pPr>
            <a:endParaRPr lang="en-US" altLang="en-US" sz="400" kern="0">
              <a:solidFill>
                <a:srgbClr val="000000"/>
              </a:solidFill>
            </a:endParaRPr>
          </a:p>
        </p:txBody>
      </p:sp>
      <p:pic>
        <p:nvPicPr>
          <p:cNvPr id="10" name="Picture 12" descr="C:\Users\JOEBUC~1\AppData\Local\Temp\vmware-Joe Buchwald\VMwareDnD\4ad9c5e3\fader.png"/>
          <p:cNvPicPr>
            <a:picLocks noChangeAspect="1" noChangeArrowheads="1"/>
          </p:cNvPicPr>
          <p:nvPr userDrawn="1"/>
        </p:nvPicPr>
        <p:blipFill rotWithShape="1">
          <a:blip r:embed="rId69" cstate="screen">
            <a:extLst>
              <a:ext uri="{28A0092B-C50C-407E-A947-70E740481C1C}">
                <a14:useLocalDpi xmlns:a14="http://schemas.microsoft.com/office/drawing/2010/main"/>
              </a:ext>
            </a:extLst>
          </a:blip>
          <a:srcRect/>
          <a:stretch/>
        </p:blipFill>
        <p:spPr bwMode="auto">
          <a:xfrm flipH="1">
            <a:off x="5643891" y="-3350"/>
            <a:ext cx="6550386" cy="6484425"/>
          </a:xfrm>
          <a:prstGeom prst="rect">
            <a:avLst/>
          </a:prstGeom>
          <a:extLst>
            <a:ext uri="{909E8E84-426E-40DD-AFC4-6F175D3DCCD1}">
              <a14:hiddenFill xmlns:a14="http://schemas.microsoft.com/office/drawing/2010/main">
                <a:solidFill>
                  <a:srgbClr val="FFFFFF"/>
                </a:solidFill>
              </a14:hiddenFill>
            </a:ext>
          </a:extLst>
        </p:spPr>
      </p:pic>
      <p:sp>
        <p:nvSpPr>
          <p:cNvPr id="120" name="Rectangle 5"/>
          <p:cNvSpPr>
            <a:spLocks noChangeArrowheads="1"/>
          </p:cNvSpPr>
          <p:nvPr userDrawn="1"/>
        </p:nvSpPr>
        <p:spPr bwMode="auto">
          <a:xfrm flipV="1">
            <a:off x="1" y="6442364"/>
            <a:ext cx="12188825" cy="415636"/>
          </a:xfrm>
          <a:prstGeom prst="rect">
            <a:avLst/>
          </a:prstGeom>
          <a:solidFill>
            <a:schemeClr val="tx1"/>
          </a:solidFill>
          <a:ln w="12700">
            <a:miter lim="400000"/>
          </a:ln>
        </p:spPr>
        <p:txBody>
          <a:bodyPr lIns="0" tIns="0" rIns="0" bIns="0" anchor="ctr"/>
          <a:lstStyle/>
          <a:p>
            <a:pPr lvl="0" algn="ctr" defTabSz="825252"/>
            <a:endParaRPr lang="en-US" sz="3599">
              <a:solidFill>
                <a:srgbClr val="FFFFFF"/>
              </a:solidFill>
              <a:latin typeface="+mj-lt"/>
              <a:ea typeface="+mj-ea"/>
              <a:cs typeface="+mj-cs"/>
              <a:sym typeface="Helvetica Light"/>
            </a:endParaRPr>
          </a:p>
        </p:txBody>
      </p:sp>
      <p:sp>
        <p:nvSpPr>
          <p:cNvPr id="116" name="Rectangle 21"/>
          <p:cNvSpPr>
            <a:spLocks noChangeArrowheads="1"/>
          </p:cNvSpPr>
          <p:nvPr userDrawn="1"/>
        </p:nvSpPr>
        <p:spPr bwMode="auto">
          <a:xfrm>
            <a:off x="304721" y="6487239"/>
            <a:ext cx="5181679" cy="107722"/>
          </a:xfrm>
          <a:prstGeom prst="rect">
            <a:avLst/>
          </a:prstGeom>
          <a:noFill/>
          <a:ln w="9525">
            <a:noFill/>
            <a:miter lim="800000"/>
            <a:headEnd/>
            <a:tailEnd/>
          </a:ln>
        </p:spPr>
        <p:txBody>
          <a:bodyPr wrap="square" lIns="0" tIns="0" rIns="0" bIns="0" anchor="b">
            <a:spAutoFit/>
          </a:bodyPr>
          <a:lstStyle/>
          <a:p>
            <a:r>
              <a:rPr lang="en-US" sz="700" dirty="0">
                <a:solidFill>
                  <a:srgbClr val="FFFFFF"/>
                </a:solidFill>
                <a:latin typeface="Adobe Clean" pitchFamily="-111" charset="0"/>
              </a:rPr>
              <a:t>© 2015 Adobe Systems Incorporated.  All Rights Reserved.  Adobe Confidential.</a:t>
            </a:r>
          </a:p>
        </p:txBody>
      </p:sp>
      <p:sp>
        <p:nvSpPr>
          <p:cNvPr id="117" name="Date Placeholder 3"/>
          <p:cNvSpPr>
            <a:spLocks noGrp="1"/>
          </p:cNvSpPr>
          <p:nvPr>
            <p:ph type="dt" sz="half" idx="2"/>
          </p:nvPr>
        </p:nvSpPr>
        <p:spPr>
          <a:xfrm>
            <a:off x="5586546" y="6629400"/>
            <a:ext cx="1015735" cy="168274"/>
          </a:xfrm>
          <a:prstGeom prst="rect">
            <a:avLst/>
          </a:prstGeom>
        </p:spPr>
        <p:txBody>
          <a:bodyPr vert="horz" lIns="108829" tIns="54414" rIns="108829" bIns="54414" rtlCol="0" anchor="ctr"/>
          <a:lstStyle>
            <a:lvl1pPr algn="ctr">
              <a:defRPr sz="800">
                <a:solidFill>
                  <a:schemeClr val="bg1"/>
                </a:solidFill>
              </a:defRPr>
            </a:lvl1pPr>
          </a:lstStyle>
          <a:p>
            <a:fld id="{3AB78257-7A7E-4BBC-BB44-767E213B120F}" type="datetime1">
              <a:rPr lang="en-US" smtClean="0"/>
              <a:pPr/>
              <a:t>1/13/2019</a:t>
            </a:fld>
            <a:endParaRPr lang="en-US" dirty="0"/>
          </a:p>
        </p:txBody>
      </p:sp>
      <p:sp>
        <p:nvSpPr>
          <p:cNvPr id="118" name="Footer Placeholder 4"/>
          <p:cNvSpPr>
            <a:spLocks noGrp="1"/>
          </p:cNvSpPr>
          <p:nvPr>
            <p:ph type="ftr" sz="quarter" idx="3"/>
          </p:nvPr>
        </p:nvSpPr>
        <p:spPr>
          <a:xfrm>
            <a:off x="281442" y="6629400"/>
            <a:ext cx="5203530" cy="168274"/>
          </a:xfrm>
          <a:prstGeom prst="rect">
            <a:avLst/>
          </a:prstGeom>
        </p:spPr>
        <p:txBody>
          <a:bodyPr vert="horz" lIns="0" tIns="54414" rIns="108829" bIns="54414" rtlCol="0" anchor="ctr"/>
          <a:lstStyle>
            <a:lvl1pPr algn="l">
              <a:defRPr sz="800">
                <a:solidFill>
                  <a:schemeClr val="bg1"/>
                </a:solidFill>
              </a:defRPr>
            </a:lvl1pPr>
          </a:lstStyle>
          <a:p>
            <a:endParaRPr lang="en-US" dirty="0"/>
          </a:p>
        </p:txBody>
      </p:sp>
      <p:sp>
        <p:nvSpPr>
          <p:cNvPr id="119" name="Slide Number Placeholder 5"/>
          <p:cNvSpPr>
            <a:spLocks noGrp="1"/>
          </p:cNvSpPr>
          <p:nvPr>
            <p:ph type="sldNum" sz="quarter" idx="4"/>
          </p:nvPr>
        </p:nvSpPr>
        <p:spPr>
          <a:xfrm>
            <a:off x="5586546" y="6477000"/>
            <a:ext cx="1015735" cy="168274"/>
          </a:xfrm>
          <a:prstGeom prst="rect">
            <a:avLst/>
          </a:prstGeom>
        </p:spPr>
        <p:txBody>
          <a:bodyPr vert="horz" lIns="108829" tIns="54414" rIns="108829" bIns="54414" rtlCol="0" anchor="ctr"/>
          <a:lstStyle>
            <a:lvl1pPr algn="r">
              <a:defRPr sz="800">
                <a:solidFill>
                  <a:schemeClr val="bg1"/>
                </a:solidFill>
              </a:defRPr>
            </a:lvl1pPr>
          </a:lstStyle>
          <a:p>
            <a:pPr algn="ctr"/>
            <a:fld id="{90156F56-D5AE-4C6F-B826-C69D1BC521BB}" type="slidenum">
              <a:rPr lang="en-US" smtClean="0"/>
              <a:pPr algn="ctr"/>
              <a:t>‹#›</a:t>
            </a:fld>
            <a:endParaRPr lang="en-US" dirty="0"/>
          </a:p>
        </p:txBody>
      </p:sp>
      <p:pic>
        <p:nvPicPr>
          <p:cNvPr id="113" name="Picture 112"/>
          <p:cNvPicPr>
            <a:picLocks noChangeAspect="1"/>
          </p:cNvPicPr>
          <p:nvPr userDrawn="1"/>
        </p:nvPicPr>
        <p:blipFill>
          <a:blip r:embed="rId70" cstate="email">
            <a:extLst>
              <a:ext uri="{28A0092B-C50C-407E-A947-70E740481C1C}">
                <a14:useLocalDpi xmlns:a14="http://schemas.microsoft.com/office/drawing/2010/main"/>
              </a:ext>
            </a:extLst>
          </a:blip>
          <a:stretch>
            <a:fillRect/>
          </a:stretch>
        </p:blipFill>
        <p:spPr>
          <a:xfrm>
            <a:off x="11696698" y="6528877"/>
            <a:ext cx="187408" cy="258055"/>
          </a:xfrm>
          <a:prstGeom prst="rect">
            <a:avLst/>
          </a:prstGeom>
        </p:spPr>
      </p:pic>
    </p:spTree>
    <p:extLst>
      <p:ext uri="{BB962C8B-B14F-4D97-AF65-F5344CB8AC3E}">
        <p14:creationId xmlns:p14="http://schemas.microsoft.com/office/powerpoint/2010/main" val="1277495401"/>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6_Black - Bottom Graphic">
    <p:spTree>
      <p:nvGrpSpPr>
        <p:cNvPr id="1" name=""/>
        <p:cNvGrpSpPr/>
        <p:nvPr/>
      </p:nvGrpSpPr>
      <p:grpSpPr>
        <a:xfrm>
          <a:off x="0" y="0"/>
          <a:ext cx="0" cy="0"/>
          <a:chOff x="0" y="0"/>
          <a:chExt cx="0" cy="0"/>
        </a:xfrm>
      </p:grpSpPr>
      <p:sp>
        <p:nvSpPr>
          <p:cNvPr id="15" name="Rectangle 5"/>
          <p:cNvSpPr>
            <a:spLocks noChangeArrowheads="1"/>
          </p:cNvSpPr>
          <p:nvPr userDrawn="1"/>
        </p:nvSpPr>
        <p:spPr bwMode="auto">
          <a:xfrm>
            <a:off x="12814" y="-1508"/>
            <a:ext cx="12188825" cy="6442364"/>
          </a:xfrm>
          <a:prstGeom prst="rect">
            <a:avLst/>
          </a:prstGeom>
          <a:solidFill>
            <a:schemeClr val="tx1"/>
          </a:solidFill>
          <a:ln w="12700">
            <a:miter lim="400000"/>
          </a:ln>
        </p:spPr>
        <p:txBody>
          <a:bodyPr lIns="0" tIns="0" rIns="0" bIns="0" anchor="ctr"/>
          <a:lstStyle/>
          <a:p>
            <a:pPr lvl="0" algn="ctr" defTabSz="825252"/>
            <a:endParaRPr lang="en-US" sz="3599">
              <a:solidFill>
                <a:srgbClr val="FFFFFF"/>
              </a:solidFill>
              <a:latin typeface="+mj-lt"/>
              <a:ea typeface="+mj-ea"/>
              <a:cs typeface="+mj-cs"/>
              <a:sym typeface="Helvetica Light"/>
            </a:endParaRPr>
          </a:p>
        </p:txBody>
      </p:sp>
      <p:pic>
        <p:nvPicPr>
          <p:cNvPr id="113" name="Picture 112"/>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1" y="0"/>
            <a:ext cx="12188824" cy="6469064"/>
          </a:xfrm>
          <a:prstGeom prst="rect">
            <a:avLst/>
          </a:prstGeom>
        </p:spPr>
      </p:pic>
      <p:sp>
        <p:nvSpPr>
          <p:cNvPr id="11" name="Rectangle 5"/>
          <p:cNvSpPr>
            <a:spLocks noChangeArrowheads="1"/>
          </p:cNvSpPr>
          <p:nvPr userDrawn="1"/>
        </p:nvSpPr>
        <p:spPr bwMode="auto">
          <a:xfrm>
            <a:off x="1" y="0"/>
            <a:ext cx="12188825" cy="6442364"/>
          </a:xfrm>
          <a:prstGeom prst="rect">
            <a:avLst/>
          </a:prstGeom>
          <a:solidFill>
            <a:schemeClr val="tx1">
              <a:alpha val="60000"/>
            </a:schemeClr>
          </a:solidFill>
          <a:ln w="12700">
            <a:miter lim="400000"/>
          </a:ln>
        </p:spPr>
        <p:txBody>
          <a:bodyPr lIns="0" tIns="0" rIns="0" bIns="0" anchor="ctr"/>
          <a:lstStyle/>
          <a:p>
            <a:pPr lvl="0" algn="ctr" defTabSz="825252"/>
            <a:endParaRPr lang="en-US" sz="3599">
              <a:solidFill>
                <a:srgbClr val="FFFFFF"/>
              </a:solidFill>
              <a:latin typeface="+mj-lt"/>
              <a:ea typeface="+mj-ea"/>
              <a:cs typeface="+mj-cs"/>
              <a:sym typeface="Helvetica Light"/>
            </a:endParaRPr>
          </a:p>
        </p:txBody>
      </p:sp>
      <p:pic>
        <p:nvPicPr>
          <p:cNvPr id="114" name="Picture 113"/>
          <p:cNvPicPr>
            <a:picLocks noChangeAspect="1" noChangeArrowheads="1"/>
          </p:cNvPicPr>
          <p:nvPr userDrawn="1"/>
        </p:nvPicPr>
        <p:blipFill>
          <a:blip r:embed="rId3" cstate="email">
            <a:extLst>
              <a:ext uri="{28A0092B-C50C-407E-A947-70E740481C1C}">
                <a14:useLocalDpi xmlns:a14="http://schemas.microsoft.com/office/drawing/2010/main"/>
              </a:ext>
            </a:extLst>
          </a:blip>
          <a:srcRect/>
          <a:stretch>
            <a:fillRect/>
          </a:stretch>
        </p:blipFill>
        <p:spPr bwMode="auto">
          <a:xfrm>
            <a:off x="-80556" y="78659"/>
            <a:ext cx="12379041" cy="647057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15" name="Rectangle 114"/>
          <p:cNvSpPr/>
          <p:nvPr userDrawn="1"/>
        </p:nvSpPr>
        <p:spPr>
          <a:xfrm rot="10800000">
            <a:off x="0" y="515062"/>
            <a:ext cx="12197372" cy="5957970"/>
          </a:xfrm>
          <a:prstGeom prst="rect">
            <a:avLst/>
          </a:prstGeom>
          <a:gradFill>
            <a:gsLst>
              <a:gs pos="0">
                <a:schemeClr val="accent6">
                  <a:lumMod val="75000"/>
                  <a:alpha val="40000"/>
                </a:schemeClr>
              </a:gs>
              <a:gs pos="100000">
                <a:schemeClr val="accent6">
                  <a:lumMod val="75000"/>
                  <a:alpha val="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99"/>
          </a:p>
        </p:txBody>
      </p:sp>
      <p:pic>
        <p:nvPicPr>
          <p:cNvPr id="10" name="Picture 12" descr="C:\Users\JOEBUC~1\AppData\Local\Temp\vmware-Joe Buchwald\VMwareDnD\4ad9c5e3\fader.png"/>
          <p:cNvPicPr>
            <a:picLocks noChangeAspect="1" noChangeArrowheads="1"/>
          </p:cNvPicPr>
          <p:nvPr userDrawn="1"/>
        </p:nvPicPr>
        <p:blipFill rotWithShape="1">
          <a:blip r:embed="rId4" cstate="screen">
            <a:alphaModFix amt="30000"/>
            <a:extLst>
              <a:ext uri="{28A0092B-C50C-407E-A947-70E740481C1C}">
                <a14:useLocalDpi xmlns:a14="http://schemas.microsoft.com/office/drawing/2010/main"/>
              </a:ext>
            </a:extLst>
          </a:blip>
          <a:srcRect/>
          <a:stretch/>
        </p:blipFill>
        <p:spPr bwMode="auto">
          <a:xfrm flipH="1">
            <a:off x="5646972" y="-3350"/>
            <a:ext cx="6550386" cy="6484425"/>
          </a:xfrm>
          <a:prstGeom prst="rect">
            <a:avLst/>
          </a:prstGeom>
          <a:extLst>
            <a:ext uri="{909E8E84-426E-40DD-AFC4-6F175D3DCCD1}">
              <a14:hiddenFill xmlns:a14="http://schemas.microsoft.com/office/drawing/2010/main">
                <a:solidFill>
                  <a:srgbClr val="FFFFFF"/>
                </a:solidFill>
              </a14:hiddenFill>
            </a:ext>
          </a:extLst>
        </p:spPr>
      </p:pic>
      <p:sp>
        <p:nvSpPr>
          <p:cNvPr id="16" name="Rectangle 5"/>
          <p:cNvSpPr>
            <a:spLocks noChangeArrowheads="1"/>
          </p:cNvSpPr>
          <p:nvPr userDrawn="1"/>
        </p:nvSpPr>
        <p:spPr bwMode="auto">
          <a:xfrm flipV="1">
            <a:off x="1" y="6442364"/>
            <a:ext cx="12188825" cy="415636"/>
          </a:xfrm>
          <a:prstGeom prst="rect">
            <a:avLst/>
          </a:prstGeom>
          <a:solidFill>
            <a:schemeClr val="tx1"/>
          </a:solidFill>
          <a:ln w="12700">
            <a:miter lim="400000"/>
          </a:ln>
        </p:spPr>
        <p:txBody>
          <a:bodyPr lIns="0" tIns="0" rIns="0" bIns="0" anchor="ctr"/>
          <a:lstStyle/>
          <a:p>
            <a:pPr lvl="0" algn="ctr" defTabSz="825252"/>
            <a:endParaRPr lang="en-US" sz="3599">
              <a:solidFill>
                <a:srgbClr val="FFFFFF"/>
              </a:solidFill>
              <a:latin typeface="+mj-lt"/>
              <a:ea typeface="+mj-ea"/>
              <a:cs typeface="+mj-cs"/>
              <a:sym typeface="Helvetica Light"/>
            </a:endParaRPr>
          </a:p>
        </p:txBody>
      </p:sp>
      <p:sp>
        <p:nvSpPr>
          <p:cNvPr id="127" name="Rectangle 21"/>
          <p:cNvSpPr>
            <a:spLocks noChangeArrowheads="1"/>
          </p:cNvSpPr>
          <p:nvPr userDrawn="1"/>
        </p:nvSpPr>
        <p:spPr bwMode="auto">
          <a:xfrm>
            <a:off x="304721" y="6487239"/>
            <a:ext cx="5181679" cy="107722"/>
          </a:xfrm>
          <a:prstGeom prst="rect">
            <a:avLst/>
          </a:prstGeom>
          <a:noFill/>
          <a:ln w="9525">
            <a:noFill/>
            <a:miter lim="800000"/>
            <a:headEnd/>
            <a:tailEnd/>
          </a:ln>
        </p:spPr>
        <p:txBody>
          <a:bodyPr wrap="square" lIns="0" tIns="0" rIns="0" bIns="0" anchor="b">
            <a:spAutoFit/>
          </a:bodyPr>
          <a:lstStyle/>
          <a:p>
            <a:r>
              <a:rPr lang="en-US" sz="700" dirty="0">
                <a:solidFill>
                  <a:srgbClr val="FFFFFF"/>
                </a:solidFill>
                <a:latin typeface="Adobe Clean" pitchFamily="-111" charset="0"/>
              </a:rPr>
              <a:t>© 2015 Adobe Systems Incorporated.  All Rights Reserved.  Adobe Confidential.</a:t>
            </a:r>
          </a:p>
        </p:txBody>
      </p:sp>
      <p:sp>
        <p:nvSpPr>
          <p:cNvPr id="128" name="Date Placeholder 3"/>
          <p:cNvSpPr>
            <a:spLocks noGrp="1"/>
          </p:cNvSpPr>
          <p:nvPr>
            <p:ph type="dt" sz="half" idx="2"/>
          </p:nvPr>
        </p:nvSpPr>
        <p:spPr>
          <a:xfrm>
            <a:off x="5586546" y="6629400"/>
            <a:ext cx="1015735" cy="168274"/>
          </a:xfrm>
          <a:prstGeom prst="rect">
            <a:avLst/>
          </a:prstGeom>
        </p:spPr>
        <p:txBody>
          <a:bodyPr vert="horz" lIns="108829" tIns="54414" rIns="108829" bIns="54414" rtlCol="0" anchor="ctr"/>
          <a:lstStyle>
            <a:lvl1pPr algn="ctr">
              <a:defRPr sz="800">
                <a:solidFill>
                  <a:schemeClr val="bg1"/>
                </a:solidFill>
              </a:defRPr>
            </a:lvl1pPr>
          </a:lstStyle>
          <a:p>
            <a:fld id="{3AB78257-7A7E-4BBC-BB44-767E213B120F}" type="datetime1">
              <a:rPr lang="en-US" smtClean="0"/>
              <a:pPr/>
              <a:t>1/13/2019</a:t>
            </a:fld>
            <a:endParaRPr lang="en-US" dirty="0"/>
          </a:p>
        </p:txBody>
      </p:sp>
      <p:sp>
        <p:nvSpPr>
          <p:cNvPr id="129" name="Footer Placeholder 4"/>
          <p:cNvSpPr>
            <a:spLocks noGrp="1"/>
          </p:cNvSpPr>
          <p:nvPr>
            <p:ph type="ftr" sz="quarter" idx="3"/>
          </p:nvPr>
        </p:nvSpPr>
        <p:spPr>
          <a:xfrm>
            <a:off x="281442" y="6629400"/>
            <a:ext cx="5203530" cy="168274"/>
          </a:xfrm>
          <a:prstGeom prst="rect">
            <a:avLst/>
          </a:prstGeom>
        </p:spPr>
        <p:txBody>
          <a:bodyPr vert="horz" lIns="0" tIns="54414" rIns="108829" bIns="54414" rtlCol="0" anchor="ctr"/>
          <a:lstStyle>
            <a:lvl1pPr algn="l">
              <a:defRPr sz="800">
                <a:solidFill>
                  <a:schemeClr val="bg1"/>
                </a:solidFill>
              </a:defRPr>
            </a:lvl1pPr>
          </a:lstStyle>
          <a:p>
            <a:endParaRPr lang="en-US" dirty="0"/>
          </a:p>
        </p:txBody>
      </p:sp>
      <p:sp>
        <p:nvSpPr>
          <p:cNvPr id="117" name="Slide Number Placeholder 5"/>
          <p:cNvSpPr>
            <a:spLocks noGrp="1"/>
          </p:cNvSpPr>
          <p:nvPr>
            <p:ph type="sldNum" sz="quarter" idx="4"/>
          </p:nvPr>
        </p:nvSpPr>
        <p:spPr>
          <a:xfrm>
            <a:off x="5586546" y="6477000"/>
            <a:ext cx="1015735" cy="168274"/>
          </a:xfrm>
          <a:prstGeom prst="rect">
            <a:avLst/>
          </a:prstGeom>
        </p:spPr>
        <p:txBody>
          <a:bodyPr vert="horz" lIns="108829" tIns="54414" rIns="108829" bIns="54414" rtlCol="0" anchor="ctr"/>
          <a:lstStyle>
            <a:lvl1pPr algn="r">
              <a:defRPr sz="800">
                <a:solidFill>
                  <a:schemeClr val="bg1"/>
                </a:solidFill>
              </a:defRPr>
            </a:lvl1pPr>
          </a:lstStyle>
          <a:p>
            <a:pPr algn="ctr"/>
            <a:fld id="{90156F56-D5AE-4C6F-B826-C69D1BC521BB}" type="slidenum">
              <a:rPr lang="en-US" smtClean="0"/>
              <a:pPr algn="ctr"/>
              <a:t>‹#›</a:t>
            </a:fld>
            <a:endParaRPr lang="en-US" dirty="0"/>
          </a:p>
        </p:txBody>
      </p:sp>
      <p:sp>
        <p:nvSpPr>
          <p:cNvPr id="2" name="Title 1"/>
          <p:cNvSpPr>
            <a:spLocks noGrp="1"/>
          </p:cNvSpPr>
          <p:nvPr>
            <p:ph type="title"/>
          </p:nvPr>
        </p:nvSpPr>
        <p:spPr/>
        <p:txBody>
          <a:bodyPr/>
          <a:lstStyle>
            <a:lvl1pPr>
              <a:defRPr>
                <a:solidFill>
                  <a:schemeClr val="bg1"/>
                </a:solidFill>
              </a:defRPr>
            </a:lvl1pPr>
          </a:lstStyle>
          <a:p>
            <a:r>
              <a:rPr lang="en-US"/>
              <a:t>Click to edit Master title style</a:t>
            </a:r>
            <a:endParaRPr lang="en-US" dirty="0"/>
          </a:p>
        </p:txBody>
      </p:sp>
      <p:pic>
        <p:nvPicPr>
          <p:cNvPr id="17" name="Picture 16"/>
          <p:cNvPicPr>
            <a:picLocks noChangeAspect="1"/>
          </p:cNvPicPr>
          <p:nvPr userDrawn="1"/>
        </p:nvPicPr>
        <p:blipFill>
          <a:blip r:embed="rId5" cstate="email">
            <a:extLst>
              <a:ext uri="{28A0092B-C50C-407E-A947-70E740481C1C}">
                <a14:useLocalDpi xmlns:a14="http://schemas.microsoft.com/office/drawing/2010/main"/>
              </a:ext>
            </a:extLst>
          </a:blip>
          <a:stretch>
            <a:fillRect/>
          </a:stretch>
        </p:blipFill>
        <p:spPr>
          <a:xfrm>
            <a:off x="11696698" y="6528877"/>
            <a:ext cx="187408" cy="258055"/>
          </a:xfrm>
          <a:prstGeom prst="rect">
            <a:avLst/>
          </a:prstGeom>
        </p:spPr>
      </p:pic>
    </p:spTree>
    <p:extLst>
      <p:ext uri="{BB962C8B-B14F-4D97-AF65-F5344CB8AC3E}">
        <p14:creationId xmlns:p14="http://schemas.microsoft.com/office/powerpoint/2010/main" val="1420819129"/>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Title and Content">
    <p:bg>
      <p:bgPr>
        <a:solidFill>
          <a:schemeClr val="tx1"/>
        </a:solidFill>
        <a:effectLst/>
      </p:bgPr>
    </p:bg>
    <p:spTree>
      <p:nvGrpSpPr>
        <p:cNvPr id="1" name=""/>
        <p:cNvGrpSpPr/>
        <p:nvPr/>
      </p:nvGrpSpPr>
      <p:grpSpPr>
        <a:xfrm>
          <a:off x="0" y="0"/>
          <a:ext cx="0" cy="0"/>
          <a:chOff x="0" y="0"/>
          <a:chExt cx="0" cy="0"/>
        </a:xfrm>
      </p:grpSpPr>
      <p:pic>
        <p:nvPicPr>
          <p:cNvPr id="7" name="Picture 6" descr="back.jpg"/>
          <p:cNvPicPr>
            <a:picLocks noChangeAspect="1"/>
          </p:cNvPicPr>
          <p:nvPr userDrawn="1"/>
        </p:nvPicPr>
        <p:blipFill>
          <a:blip r:embed="rId2" cstate="email">
            <a:alphaModFix amt="70000"/>
            <a:extLst>
              <a:ext uri="{28A0092B-C50C-407E-A947-70E740481C1C}">
                <a14:useLocalDpi xmlns:a14="http://schemas.microsoft.com/office/drawing/2010/main"/>
              </a:ext>
            </a:extLst>
          </a:blip>
          <a:stretch>
            <a:fillRect/>
          </a:stretch>
        </p:blipFill>
        <p:spPr>
          <a:xfrm rot="10800000" flipH="1" flipV="1">
            <a:off x="1" y="-47847"/>
            <a:ext cx="12188825" cy="6502167"/>
          </a:xfrm>
          <a:prstGeom prst="rect">
            <a:avLst/>
          </a:prstGeom>
        </p:spPr>
      </p:pic>
      <p:sp>
        <p:nvSpPr>
          <p:cNvPr id="8" name="Shape 49"/>
          <p:cNvSpPr/>
          <p:nvPr userDrawn="1"/>
        </p:nvSpPr>
        <p:spPr>
          <a:xfrm rot="5400000" flipV="1">
            <a:off x="2964236" y="-3064318"/>
            <a:ext cx="6260354" cy="12188825"/>
          </a:xfrm>
          <a:prstGeom prst="rect">
            <a:avLst/>
          </a:prstGeom>
          <a:gradFill>
            <a:gsLst>
              <a:gs pos="5044">
                <a:srgbClr val="000000">
                  <a:alpha val="0"/>
                </a:srgbClr>
              </a:gs>
              <a:gs pos="99607">
                <a:srgbClr val="000000"/>
              </a:gs>
            </a:gsLst>
            <a:lin ang="10800000"/>
          </a:gradFill>
          <a:ln w="12700">
            <a:miter lim="400000"/>
          </a:ln>
        </p:spPr>
        <p:txBody>
          <a:bodyPr lIns="0" tIns="0" rIns="0" bIns="0" anchor="ctr"/>
          <a:lstStyle/>
          <a:p>
            <a:pPr defTabSz="456513"/>
            <a:endParaRPr sz="1798">
              <a:solidFill>
                <a:srgbClr val="000000"/>
              </a:solidFill>
            </a:endParaRPr>
          </a:p>
        </p:txBody>
      </p:sp>
      <p:sp>
        <p:nvSpPr>
          <p:cNvPr id="2" name="Title 1"/>
          <p:cNvSpPr>
            <a:spLocks noGrp="1"/>
          </p:cNvSpPr>
          <p:nvPr>
            <p:ph type="title"/>
          </p:nvPr>
        </p:nvSpPr>
        <p:spPr/>
        <p:txBody>
          <a:bodyPr/>
          <a:lstStyle/>
          <a:p>
            <a:r>
              <a:rPr lang="en-US"/>
              <a:t>Click to edit Master title style</a:t>
            </a:r>
          </a:p>
        </p:txBody>
      </p:sp>
      <p:sp>
        <p:nvSpPr>
          <p:cNvPr id="4" name="Date Placeholder 3"/>
          <p:cNvSpPr>
            <a:spLocks noGrp="1"/>
          </p:cNvSpPr>
          <p:nvPr>
            <p:ph type="dt" sz="half" idx="10"/>
          </p:nvPr>
        </p:nvSpPr>
        <p:spPr/>
        <p:txBody>
          <a:bodyPr/>
          <a:lstStyle/>
          <a:p>
            <a:fld id="{B3B8D6CA-D4AF-4FDC-9641-A8569C957DEB}" type="datetime1">
              <a:rPr lang="en-US" smtClean="0">
                <a:solidFill>
                  <a:prstClr val="white"/>
                </a:solidFill>
              </a:rPr>
              <a:pPr/>
              <a:t>1/13/2019</a:t>
            </a:fld>
            <a:endParaRPr lang="en-US" dirty="0">
              <a:solidFill>
                <a:prstClr val="white"/>
              </a:solidFill>
            </a:endParaRPr>
          </a:p>
        </p:txBody>
      </p:sp>
      <p:sp>
        <p:nvSpPr>
          <p:cNvPr id="5" name="Footer Placeholder 4"/>
          <p:cNvSpPr>
            <a:spLocks noGrp="1"/>
          </p:cNvSpPr>
          <p:nvPr>
            <p:ph type="ftr" sz="quarter" idx="11"/>
          </p:nvPr>
        </p:nvSpPr>
        <p:spPr/>
        <p:txBody>
          <a:bodyPr/>
          <a:lstStyle/>
          <a:p>
            <a:endParaRPr lang="en-US" dirty="0">
              <a:solidFill>
                <a:prstClr val="white"/>
              </a:solidFill>
            </a:endParaRPr>
          </a:p>
        </p:txBody>
      </p:sp>
      <p:sp>
        <p:nvSpPr>
          <p:cNvPr id="6" name="Slide Number Placeholder 5"/>
          <p:cNvSpPr>
            <a:spLocks noGrp="1"/>
          </p:cNvSpPr>
          <p:nvPr>
            <p:ph type="sldNum" sz="quarter" idx="12"/>
          </p:nvPr>
        </p:nvSpPr>
        <p:spPr/>
        <p:txBody>
          <a:bodyPr/>
          <a:lstStyle/>
          <a:p>
            <a:pPr algn="ctr"/>
            <a:fld id="{90156F56-D5AE-4C6F-B826-C69D1BC521BB}" type="slidenum">
              <a:rPr lang="en-US" smtClean="0">
                <a:solidFill>
                  <a:prstClr val="white"/>
                </a:solidFill>
              </a:rPr>
              <a:pPr algn="ctr"/>
              <a:t>‹#›</a:t>
            </a:fld>
            <a:endParaRPr lang="en-US" dirty="0">
              <a:solidFill>
                <a:prstClr val="white"/>
              </a:solidFill>
            </a:endParaRPr>
          </a:p>
        </p:txBody>
      </p:sp>
    </p:spTree>
    <p:extLst>
      <p:ext uri="{BB962C8B-B14F-4D97-AF65-F5344CB8AC3E}">
        <p14:creationId xmlns:p14="http://schemas.microsoft.com/office/powerpoint/2010/main" val="349707867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B3B8D6CA-D4AF-4FDC-9641-A8569C957DEB}" type="datetime1">
              <a:rPr lang="en-US" smtClean="0"/>
              <a:pPr/>
              <a:t>1/13/2019</a:t>
            </a:fld>
            <a:endParaRPr lang="en-US" dirty="0"/>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pPr algn="ctr"/>
            <a:fld id="{90156F56-D5AE-4C6F-B826-C69D1BC521BB}" type="slidenum">
              <a:rPr lang="en-US" smtClean="0"/>
              <a:pPr algn="ct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4" name="Date Placeholder 3"/>
          <p:cNvSpPr>
            <a:spLocks noGrp="1"/>
          </p:cNvSpPr>
          <p:nvPr>
            <p:ph type="dt" sz="half" idx="10"/>
          </p:nvPr>
        </p:nvSpPr>
        <p:spPr/>
        <p:txBody>
          <a:bodyPr/>
          <a:lstStyle/>
          <a:p>
            <a:fld id="{79050707-6B9C-41AD-8E71-8169BFD8CE9E}" type="datetime1">
              <a:rPr lang="en-US" smtClean="0"/>
              <a:pPr/>
              <a:t>1/13/2019</a:t>
            </a:fld>
            <a:endParaRPr lang="en-US" dirty="0"/>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pPr algn="ctr"/>
            <a:fld id="{90156F56-D5AE-4C6F-B826-C69D1BC521BB}" type="slidenum">
              <a:rPr lang="en-US" smtClean="0"/>
              <a:pPr algn="ct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Gray Content Area">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4" name="Date Placeholder 3"/>
          <p:cNvSpPr>
            <a:spLocks noGrp="1"/>
          </p:cNvSpPr>
          <p:nvPr>
            <p:ph type="dt" sz="half" idx="10"/>
          </p:nvPr>
        </p:nvSpPr>
        <p:spPr/>
        <p:txBody>
          <a:bodyPr/>
          <a:lstStyle/>
          <a:p>
            <a:fld id="{7B347668-7CB5-401B-A4E5-A798FE114AAD}" type="datetime1">
              <a:rPr lang="en-US" smtClean="0"/>
              <a:pPr/>
              <a:t>1/13/2019</a:t>
            </a:fld>
            <a:endParaRPr lang="en-US" dirty="0"/>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pPr algn="ctr"/>
            <a:fld id="{90156F56-D5AE-4C6F-B826-C69D1BC521BB}" type="slidenum">
              <a:rPr lang="en-US" smtClean="0"/>
              <a:pPr algn="ctr"/>
              <a:t>‹#›</a:t>
            </a:fld>
            <a:endParaRPr lang="en-US" dirty="0"/>
          </a:p>
        </p:txBody>
      </p:sp>
      <p:sp>
        <p:nvSpPr>
          <p:cNvPr id="7" name="Rectangle 5"/>
          <p:cNvSpPr>
            <a:spLocks noChangeArrowheads="1"/>
          </p:cNvSpPr>
          <p:nvPr userDrawn="1"/>
        </p:nvSpPr>
        <p:spPr bwMode="auto">
          <a:xfrm>
            <a:off x="0" y="742951"/>
            <a:ext cx="12188825" cy="5699124"/>
          </a:xfrm>
          <a:prstGeom prst="rect">
            <a:avLst/>
          </a:prstGeom>
          <a:solidFill>
            <a:srgbClr val="37434D"/>
          </a:solidFill>
          <a:ln>
            <a:noFill/>
          </a:ln>
        </p:spPr>
        <p:style>
          <a:lnRef idx="2">
            <a:schemeClr val="accent1">
              <a:shade val="50000"/>
            </a:schemeClr>
          </a:lnRef>
          <a:fillRef idx="1">
            <a:schemeClr val="accent1"/>
          </a:fillRef>
          <a:effectRef idx="0">
            <a:schemeClr val="accent1"/>
          </a:effectRef>
          <a:fontRef idx="minor">
            <a:schemeClr val="lt1"/>
          </a:fontRef>
        </p:style>
        <p:txBody>
          <a:bodyPr lIns="108829" tIns="54414" rIns="108829" bIns="54414" anchor="ctr"/>
          <a:lstStyle/>
          <a:p>
            <a:pPr algn="ctr" rtl="0" fontAlgn="base">
              <a:spcBef>
                <a:spcPct val="0"/>
              </a:spcBef>
              <a:spcAft>
                <a:spcPct val="0"/>
              </a:spcAft>
            </a:pPr>
            <a:endParaRPr lang="en-US" kern="1200">
              <a:solidFill>
                <a:srgbClr val="FFFFFF"/>
              </a:solidFill>
              <a:latin typeface="+mn-lt"/>
              <a:ea typeface="ＭＳ Ｐゴシック" pitchFamily="-111" charset="-128"/>
              <a:cs typeface="+mn-cs"/>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Black Content Area">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4" name="Date Placeholder 3"/>
          <p:cNvSpPr>
            <a:spLocks noGrp="1"/>
          </p:cNvSpPr>
          <p:nvPr>
            <p:ph type="dt" sz="half" idx="10"/>
          </p:nvPr>
        </p:nvSpPr>
        <p:spPr/>
        <p:txBody>
          <a:bodyPr/>
          <a:lstStyle/>
          <a:p>
            <a:fld id="{576251BD-8A37-4A4F-BD66-CA6ADEC4144E}" type="datetime1">
              <a:rPr lang="en-US" smtClean="0"/>
              <a:pPr/>
              <a:t>1/13/2019</a:t>
            </a:fld>
            <a:endParaRPr lang="en-US" dirty="0"/>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pPr algn="ctr"/>
            <a:fld id="{90156F56-D5AE-4C6F-B826-C69D1BC521BB}" type="slidenum">
              <a:rPr lang="en-US" smtClean="0"/>
              <a:pPr algn="ctr"/>
              <a:t>‹#›</a:t>
            </a:fld>
            <a:endParaRPr lang="en-US" dirty="0"/>
          </a:p>
        </p:txBody>
      </p:sp>
      <p:sp>
        <p:nvSpPr>
          <p:cNvPr id="7" name="Rectangle 5"/>
          <p:cNvSpPr>
            <a:spLocks noChangeArrowheads="1"/>
          </p:cNvSpPr>
          <p:nvPr userDrawn="1"/>
        </p:nvSpPr>
        <p:spPr bwMode="auto">
          <a:xfrm>
            <a:off x="0" y="777875"/>
            <a:ext cx="12188825" cy="5664200"/>
          </a:xfrm>
          <a:prstGeom prst="rect">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108829" tIns="54414" rIns="108829" bIns="54414" anchor="ctr"/>
          <a:lstStyle/>
          <a:p>
            <a:pPr algn="ctr" rtl="0" fontAlgn="base">
              <a:spcBef>
                <a:spcPct val="0"/>
              </a:spcBef>
              <a:spcAft>
                <a:spcPct val="0"/>
              </a:spcAft>
            </a:pPr>
            <a:endParaRPr lang="en-US" kern="1200">
              <a:solidFill>
                <a:srgbClr val="FFFFFF"/>
              </a:solidFill>
              <a:latin typeface="+mn-lt"/>
              <a:ea typeface="ＭＳ Ｐゴシック" pitchFamily="-111" charset="-128"/>
              <a:cs typeface="+mn-cs"/>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_Black Content Area">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576251BD-8A37-4A4F-BD66-CA6ADEC4144E}" type="datetime1">
              <a:rPr lang="en-US" smtClean="0"/>
              <a:pPr/>
              <a:t>1/13/2019</a:t>
            </a:fld>
            <a:endParaRPr lang="en-US" dirty="0"/>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pPr algn="ctr"/>
            <a:fld id="{90156F56-D5AE-4C6F-B826-C69D1BC521BB}" type="slidenum">
              <a:rPr lang="en-US" smtClean="0"/>
              <a:pPr algn="ctr"/>
              <a:t>‹#›</a:t>
            </a:fld>
            <a:endParaRPr lang="en-US" dirty="0"/>
          </a:p>
        </p:txBody>
      </p:sp>
      <p:sp>
        <p:nvSpPr>
          <p:cNvPr id="7" name="Rectangle 5"/>
          <p:cNvSpPr>
            <a:spLocks noChangeArrowheads="1"/>
          </p:cNvSpPr>
          <p:nvPr userDrawn="1"/>
        </p:nvSpPr>
        <p:spPr bwMode="auto">
          <a:xfrm>
            <a:off x="0" y="0"/>
            <a:ext cx="12188825" cy="6442075"/>
          </a:xfrm>
          <a:prstGeom prst="rect">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108829" tIns="54414" rIns="108829" bIns="54414" anchor="ctr"/>
          <a:lstStyle/>
          <a:p>
            <a:pPr algn="ctr" rtl="0" fontAlgn="base">
              <a:spcBef>
                <a:spcPct val="0"/>
              </a:spcBef>
              <a:spcAft>
                <a:spcPct val="0"/>
              </a:spcAft>
            </a:pPr>
            <a:endParaRPr lang="en-US" kern="1200">
              <a:solidFill>
                <a:srgbClr val="FFFFFF"/>
              </a:solidFill>
              <a:latin typeface="+mn-lt"/>
              <a:ea typeface="ＭＳ Ｐゴシック" pitchFamily="-111" charset="-128"/>
              <a:cs typeface="+mn-cs"/>
            </a:endParaRPr>
          </a:p>
        </p:txBody>
      </p:sp>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31149456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Gray_end_slide">
    <p:spTree>
      <p:nvGrpSpPr>
        <p:cNvPr id="1" name=""/>
        <p:cNvGrpSpPr/>
        <p:nvPr/>
      </p:nvGrpSpPr>
      <p:grpSpPr>
        <a:xfrm>
          <a:off x="0" y="0"/>
          <a:ext cx="0" cy="0"/>
          <a:chOff x="0" y="0"/>
          <a:chExt cx="0" cy="0"/>
        </a:xfrm>
      </p:grpSpPr>
      <p:sp>
        <p:nvSpPr>
          <p:cNvPr id="7" name="Rectangle 5"/>
          <p:cNvSpPr>
            <a:spLocks noChangeArrowheads="1"/>
          </p:cNvSpPr>
          <p:nvPr userDrawn="1"/>
        </p:nvSpPr>
        <p:spPr bwMode="auto">
          <a:xfrm>
            <a:off x="-1" y="0"/>
            <a:ext cx="12188825" cy="6858000"/>
          </a:xfrm>
          <a:prstGeom prst="rect">
            <a:avLst/>
          </a:prstGeom>
          <a:solidFill>
            <a:srgbClr val="37434D"/>
          </a:solidFill>
          <a:ln>
            <a:noFill/>
          </a:ln>
        </p:spPr>
        <p:style>
          <a:lnRef idx="2">
            <a:schemeClr val="accent1">
              <a:shade val="50000"/>
            </a:schemeClr>
          </a:lnRef>
          <a:fillRef idx="1">
            <a:schemeClr val="accent1"/>
          </a:fillRef>
          <a:effectRef idx="0">
            <a:schemeClr val="accent1"/>
          </a:effectRef>
          <a:fontRef idx="minor">
            <a:schemeClr val="lt1"/>
          </a:fontRef>
        </p:style>
        <p:txBody>
          <a:bodyPr lIns="91439" tIns="45720" rIns="91439" bIns="45720" anchor="ctr"/>
          <a:lstStyle/>
          <a:p>
            <a:pPr algn="ctr" rtl="0" fontAlgn="base">
              <a:spcBef>
                <a:spcPct val="0"/>
              </a:spcBef>
              <a:spcAft>
                <a:spcPct val="0"/>
              </a:spcAft>
            </a:pPr>
            <a:endParaRPr lang="en-US" kern="1200">
              <a:solidFill>
                <a:srgbClr val="FFFFFF"/>
              </a:solidFill>
              <a:latin typeface="+mn-lt"/>
              <a:ea typeface="ＭＳ Ｐゴシック" pitchFamily="-111" charset="-128"/>
              <a:cs typeface="+mn-cs"/>
            </a:endParaRPr>
          </a:p>
        </p:txBody>
      </p:sp>
      <p:pic>
        <p:nvPicPr>
          <p:cNvPr id="8" name="Picture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387967" y="2449523"/>
            <a:ext cx="1412888" cy="1945495"/>
          </a:xfrm>
          <a:prstGeom prst="rect">
            <a:avLst/>
          </a:prstGeom>
        </p:spPr>
      </p:pic>
    </p:spTree>
    <p:extLst>
      <p:ext uri="{BB962C8B-B14F-4D97-AF65-F5344CB8AC3E}">
        <p14:creationId xmlns:p14="http://schemas.microsoft.com/office/powerpoint/2010/main" val="99227943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White_end_slide">
    <p:spTree>
      <p:nvGrpSpPr>
        <p:cNvPr id="1" name=""/>
        <p:cNvGrpSpPr/>
        <p:nvPr/>
      </p:nvGrpSpPr>
      <p:grpSpPr>
        <a:xfrm>
          <a:off x="0" y="0"/>
          <a:ext cx="0" cy="0"/>
          <a:chOff x="0" y="0"/>
          <a:chExt cx="0" cy="0"/>
        </a:xfrm>
      </p:grpSpPr>
      <p:sp>
        <p:nvSpPr>
          <p:cNvPr id="4" name="Rectangle 5"/>
          <p:cNvSpPr>
            <a:spLocks noChangeArrowheads="1"/>
          </p:cNvSpPr>
          <p:nvPr userDrawn="1"/>
        </p:nvSpPr>
        <p:spPr bwMode="auto">
          <a:xfrm>
            <a:off x="-1" y="0"/>
            <a:ext cx="12188825"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91439" tIns="45720" rIns="91439" bIns="45720" anchor="ctr"/>
          <a:lstStyle/>
          <a:p>
            <a:pPr algn="ctr" rtl="0" fontAlgn="base">
              <a:spcBef>
                <a:spcPct val="0"/>
              </a:spcBef>
              <a:spcAft>
                <a:spcPct val="0"/>
              </a:spcAft>
            </a:pPr>
            <a:endParaRPr lang="en-US" kern="1200">
              <a:solidFill>
                <a:srgbClr val="FFFFFF"/>
              </a:solidFill>
              <a:latin typeface="+mn-lt"/>
              <a:ea typeface="ＭＳ Ｐゴシック" pitchFamily="-111" charset="-128"/>
              <a:cs typeface="+mn-cs"/>
            </a:endParaRPr>
          </a:p>
        </p:txBody>
      </p:sp>
      <p:pic>
        <p:nvPicPr>
          <p:cNvPr id="5" name="Picture 4"/>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386522" y="2447346"/>
            <a:ext cx="1414469" cy="1947672"/>
          </a:xfrm>
          <a:prstGeom prst="rect">
            <a:avLst/>
          </a:prstGeom>
        </p:spPr>
      </p:pic>
    </p:spTree>
    <p:extLst>
      <p:ext uri="{BB962C8B-B14F-4D97-AF65-F5344CB8AC3E}">
        <p14:creationId xmlns:p14="http://schemas.microsoft.com/office/powerpoint/2010/main" val="295450582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8.xml"/><Relationship Id="rId13" Type="http://schemas.openxmlformats.org/officeDocument/2006/relationships/slideLayout" Target="../slideLayouts/slideLayout23.xml"/><Relationship Id="rId18" Type="http://schemas.openxmlformats.org/officeDocument/2006/relationships/slideLayout" Target="../slideLayouts/slideLayout28.xml"/><Relationship Id="rId3" Type="http://schemas.openxmlformats.org/officeDocument/2006/relationships/slideLayout" Target="../slideLayouts/slideLayout13.xml"/><Relationship Id="rId21" Type="http://schemas.openxmlformats.org/officeDocument/2006/relationships/image" Target="../media/image8.png"/><Relationship Id="rId7" Type="http://schemas.openxmlformats.org/officeDocument/2006/relationships/slideLayout" Target="../slideLayouts/slideLayout17.xml"/><Relationship Id="rId12" Type="http://schemas.openxmlformats.org/officeDocument/2006/relationships/slideLayout" Target="../slideLayouts/slideLayout22.xml"/><Relationship Id="rId17" Type="http://schemas.openxmlformats.org/officeDocument/2006/relationships/slideLayout" Target="../slideLayouts/slideLayout27.xml"/><Relationship Id="rId2" Type="http://schemas.openxmlformats.org/officeDocument/2006/relationships/slideLayout" Target="../slideLayouts/slideLayout12.xml"/><Relationship Id="rId16" Type="http://schemas.openxmlformats.org/officeDocument/2006/relationships/slideLayout" Target="../slideLayouts/slideLayout26.xml"/><Relationship Id="rId20" Type="http://schemas.openxmlformats.org/officeDocument/2006/relationships/image" Target="../media/image7.jpeg"/><Relationship Id="rId1" Type="http://schemas.openxmlformats.org/officeDocument/2006/relationships/slideLayout" Target="../slideLayouts/slideLayout11.xml"/><Relationship Id="rId6" Type="http://schemas.openxmlformats.org/officeDocument/2006/relationships/slideLayout" Target="../slideLayouts/slideLayout16.xml"/><Relationship Id="rId11" Type="http://schemas.openxmlformats.org/officeDocument/2006/relationships/slideLayout" Target="../slideLayouts/slideLayout21.xml"/><Relationship Id="rId5" Type="http://schemas.openxmlformats.org/officeDocument/2006/relationships/slideLayout" Target="../slideLayouts/slideLayout15.xml"/><Relationship Id="rId15" Type="http://schemas.openxmlformats.org/officeDocument/2006/relationships/slideLayout" Target="../slideLayouts/slideLayout25.xml"/><Relationship Id="rId10" Type="http://schemas.openxmlformats.org/officeDocument/2006/relationships/slideLayout" Target="../slideLayouts/slideLayout20.xml"/><Relationship Id="rId19" Type="http://schemas.openxmlformats.org/officeDocument/2006/relationships/theme" Target="../theme/theme2.xml"/><Relationship Id="rId4" Type="http://schemas.openxmlformats.org/officeDocument/2006/relationships/slideLayout" Target="../slideLayouts/slideLayout14.xml"/><Relationship Id="rId9" Type="http://schemas.openxmlformats.org/officeDocument/2006/relationships/slideLayout" Target="../slideLayouts/slideLayout19.xml"/><Relationship Id="rId14" Type="http://schemas.openxmlformats.org/officeDocument/2006/relationships/slideLayout" Target="../slideLayouts/slideLayout2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8" name="Rectangle 7"/>
          <p:cNvSpPr/>
          <p:nvPr userDrawn="1"/>
        </p:nvSpPr>
        <p:spPr bwMode="auto">
          <a:xfrm>
            <a:off x="0" y="6442076"/>
            <a:ext cx="12188825" cy="415925"/>
          </a:xfrm>
          <a:prstGeom prst="rect">
            <a:avLst/>
          </a:prstGeom>
          <a:solidFill>
            <a:srgbClr val="37434D"/>
          </a:solidFill>
          <a:ln>
            <a:noFill/>
          </a:ln>
        </p:spPr>
        <p:style>
          <a:lnRef idx="2">
            <a:schemeClr val="accent1">
              <a:shade val="50000"/>
            </a:schemeClr>
          </a:lnRef>
          <a:fillRef idx="1">
            <a:schemeClr val="accent1"/>
          </a:fillRef>
          <a:effectRef idx="0">
            <a:schemeClr val="accent1"/>
          </a:effectRef>
          <a:fontRef idx="minor">
            <a:schemeClr val="lt1"/>
          </a:fontRef>
        </p:style>
        <p:txBody>
          <a:bodyPr lIns="108829" tIns="54414" rIns="108829" bIns="54414" anchor="ctr"/>
          <a:lstStyle/>
          <a:p>
            <a:pPr algn="ctr"/>
            <a:endParaRPr lang="en-US">
              <a:solidFill>
                <a:srgbClr val="FFFFFF"/>
              </a:solidFill>
              <a:ea typeface="ＭＳ Ｐゴシック" pitchFamily="-111" charset="-128"/>
            </a:endParaRPr>
          </a:p>
        </p:txBody>
      </p:sp>
      <p:pic>
        <p:nvPicPr>
          <p:cNvPr id="12" name="Picture 11"/>
          <p:cNvPicPr>
            <a:picLocks noChangeAspect="1"/>
          </p:cNvPicPr>
          <p:nvPr userDrawn="1"/>
        </p:nvPicPr>
        <p:blipFill>
          <a:blip r:embed="rId12">
            <a:extLst>
              <a:ext uri="{28A0092B-C50C-407E-A947-70E740481C1C}">
                <a14:useLocalDpi xmlns:a14="http://schemas.microsoft.com/office/drawing/2010/main" val="0"/>
              </a:ext>
            </a:extLst>
          </a:blip>
          <a:stretch>
            <a:fillRect/>
          </a:stretch>
        </p:blipFill>
        <p:spPr>
          <a:xfrm>
            <a:off x="11696697" y="6528875"/>
            <a:ext cx="187408" cy="258055"/>
          </a:xfrm>
          <a:prstGeom prst="rect">
            <a:avLst/>
          </a:prstGeom>
        </p:spPr>
      </p:pic>
      <p:sp>
        <p:nvSpPr>
          <p:cNvPr id="7" name="Rectangle 5"/>
          <p:cNvSpPr>
            <a:spLocks noChangeArrowheads="1"/>
          </p:cNvSpPr>
          <p:nvPr userDrawn="1"/>
        </p:nvSpPr>
        <p:spPr bwMode="auto">
          <a:xfrm>
            <a:off x="0" y="1"/>
            <a:ext cx="12188825" cy="779463"/>
          </a:xfrm>
          <a:prstGeom prst="rect">
            <a:avLst/>
          </a:prstGeom>
          <a:solidFill>
            <a:srgbClr val="37434D"/>
          </a:solidFill>
          <a:ln>
            <a:noFill/>
          </a:ln>
        </p:spPr>
        <p:style>
          <a:lnRef idx="2">
            <a:schemeClr val="accent1">
              <a:shade val="50000"/>
            </a:schemeClr>
          </a:lnRef>
          <a:fillRef idx="1">
            <a:schemeClr val="accent1"/>
          </a:fillRef>
          <a:effectRef idx="0">
            <a:schemeClr val="accent1"/>
          </a:effectRef>
          <a:fontRef idx="minor">
            <a:schemeClr val="lt1"/>
          </a:fontRef>
        </p:style>
        <p:txBody>
          <a:bodyPr lIns="108829" tIns="54414" rIns="108829" bIns="54414" anchor="ctr"/>
          <a:lstStyle/>
          <a:p>
            <a:pPr algn="ctr" rtl="0" fontAlgn="base">
              <a:spcBef>
                <a:spcPct val="0"/>
              </a:spcBef>
              <a:spcAft>
                <a:spcPct val="0"/>
              </a:spcAft>
            </a:pPr>
            <a:endParaRPr lang="en-US" kern="1200" dirty="0">
              <a:solidFill>
                <a:srgbClr val="FFFFFF"/>
              </a:solidFill>
              <a:latin typeface="+mn-lt"/>
              <a:ea typeface="ＭＳ Ｐゴシック" pitchFamily="-111" charset="-128"/>
              <a:cs typeface="+mn-cs"/>
            </a:endParaRPr>
          </a:p>
        </p:txBody>
      </p:sp>
      <p:sp>
        <p:nvSpPr>
          <p:cNvPr id="9" name="Rectangle 21"/>
          <p:cNvSpPr>
            <a:spLocks noChangeArrowheads="1"/>
          </p:cNvSpPr>
          <p:nvPr userDrawn="1"/>
        </p:nvSpPr>
        <p:spPr bwMode="auto">
          <a:xfrm>
            <a:off x="304720" y="6487239"/>
            <a:ext cx="5181679" cy="107722"/>
          </a:xfrm>
          <a:prstGeom prst="rect">
            <a:avLst/>
          </a:prstGeom>
          <a:noFill/>
          <a:ln w="9525">
            <a:noFill/>
            <a:miter lim="800000"/>
            <a:headEnd/>
            <a:tailEnd/>
          </a:ln>
        </p:spPr>
        <p:txBody>
          <a:bodyPr wrap="square" lIns="0" tIns="0" rIns="0" bIns="0" anchor="b">
            <a:spAutoFit/>
          </a:bodyPr>
          <a:lstStyle/>
          <a:p>
            <a:r>
              <a:rPr lang="en-US" sz="700" dirty="0">
                <a:solidFill>
                  <a:srgbClr val="FFFFFF"/>
                </a:solidFill>
                <a:latin typeface="Adobe Clean" pitchFamily="-111" charset="0"/>
              </a:rPr>
              <a:t>© 2017 Adobe Systems Incorporated.  All Rights Reserved.  Adobe Confidential.</a:t>
            </a:r>
          </a:p>
        </p:txBody>
      </p:sp>
      <p:sp>
        <p:nvSpPr>
          <p:cNvPr id="2" name="Title Placeholder 1"/>
          <p:cNvSpPr>
            <a:spLocks noGrp="1"/>
          </p:cNvSpPr>
          <p:nvPr>
            <p:ph type="title"/>
          </p:nvPr>
        </p:nvSpPr>
        <p:spPr>
          <a:xfrm>
            <a:off x="304721" y="184150"/>
            <a:ext cx="11579384" cy="411162"/>
          </a:xfrm>
          <a:prstGeom prst="rect">
            <a:avLst/>
          </a:prstGeom>
        </p:spPr>
        <p:txBody>
          <a:bodyPr vert="horz" lIns="108829" tIns="54414" rIns="108829" bIns="54414" rtlCol="0" anchor="ctr">
            <a:noAutofit/>
          </a:bodyPr>
          <a:lstStyle/>
          <a:p>
            <a:r>
              <a:rPr lang="en-US" dirty="0"/>
              <a:t>Click to edit Master title style</a:t>
            </a:r>
          </a:p>
        </p:txBody>
      </p:sp>
      <p:sp>
        <p:nvSpPr>
          <p:cNvPr id="3" name="Text Placeholder 2"/>
          <p:cNvSpPr>
            <a:spLocks noGrp="1"/>
          </p:cNvSpPr>
          <p:nvPr>
            <p:ph type="body" idx="1"/>
          </p:nvPr>
        </p:nvSpPr>
        <p:spPr>
          <a:xfrm>
            <a:off x="304721" y="990600"/>
            <a:ext cx="11579384" cy="5181600"/>
          </a:xfrm>
          <a:prstGeom prst="rect">
            <a:avLst/>
          </a:prstGeom>
        </p:spPr>
        <p:txBody>
          <a:bodyPr vert="horz" lIns="108829" tIns="54414" rIns="108829" bIns="54414"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5586545" y="6629400"/>
            <a:ext cx="1015735" cy="168274"/>
          </a:xfrm>
          <a:prstGeom prst="rect">
            <a:avLst/>
          </a:prstGeom>
        </p:spPr>
        <p:txBody>
          <a:bodyPr vert="horz" lIns="108829" tIns="54414" rIns="108829" bIns="54414" rtlCol="0" anchor="ctr"/>
          <a:lstStyle>
            <a:lvl1pPr algn="ctr">
              <a:defRPr sz="800">
                <a:solidFill>
                  <a:schemeClr val="bg1"/>
                </a:solidFill>
              </a:defRPr>
            </a:lvl1pPr>
          </a:lstStyle>
          <a:p>
            <a:fld id="{3AB78257-7A7E-4BBC-BB44-767E213B120F}" type="datetime1">
              <a:rPr lang="en-US" smtClean="0"/>
              <a:pPr/>
              <a:t>1/13/2019</a:t>
            </a:fld>
            <a:endParaRPr lang="en-US" dirty="0"/>
          </a:p>
        </p:txBody>
      </p:sp>
      <p:sp>
        <p:nvSpPr>
          <p:cNvPr id="5" name="Footer Placeholder 4"/>
          <p:cNvSpPr>
            <a:spLocks noGrp="1"/>
          </p:cNvSpPr>
          <p:nvPr>
            <p:ph type="ftr" sz="quarter" idx="3"/>
          </p:nvPr>
        </p:nvSpPr>
        <p:spPr>
          <a:xfrm>
            <a:off x="281441" y="6629400"/>
            <a:ext cx="5203530" cy="168274"/>
          </a:xfrm>
          <a:prstGeom prst="rect">
            <a:avLst/>
          </a:prstGeom>
        </p:spPr>
        <p:txBody>
          <a:bodyPr vert="horz" lIns="0" tIns="54414" rIns="108829" bIns="54414" rtlCol="0" anchor="ctr"/>
          <a:lstStyle>
            <a:lvl1pPr algn="l">
              <a:defRPr sz="800">
                <a:solidFill>
                  <a:schemeClr val="bg1"/>
                </a:solidFill>
              </a:defRPr>
            </a:lvl1pPr>
          </a:lstStyle>
          <a:p>
            <a:endParaRPr lang="en-US" dirty="0"/>
          </a:p>
        </p:txBody>
      </p:sp>
      <p:sp>
        <p:nvSpPr>
          <p:cNvPr id="6" name="Slide Number Placeholder 5"/>
          <p:cNvSpPr>
            <a:spLocks noGrp="1"/>
          </p:cNvSpPr>
          <p:nvPr>
            <p:ph type="sldNum" sz="quarter" idx="4"/>
          </p:nvPr>
        </p:nvSpPr>
        <p:spPr>
          <a:xfrm>
            <a:off x="5586545" y="6477000"/>
            <a:ext cx="1015735" cy="168274"/>
          </a:xfrm>
          <a:prstGeom prst="rect">
            <a:avLst/>
          </a:prstGeom>
        </p:spPr>
        <p:txBody>
          <a:bodyPr vert="horz" lIns="108829" tIns="54414" rIns="108829" bIns="54414" rtlCol="0" anchor="ctr"/>
          <a:lstStyle>
            <a:lvl1pPr algn="r">
              <a:defRPr sz="800">
                <a:solidFill>
                  <a:schemeClr val="bg1"/>
                </a:solidFill>
              </a:defRPr>
            </a:lvl1pPr>
          </a:lstStyle>
          <a:p>
            <a:pPr algn="ctr"/>
            <a:fld id="{90156F56-D5AE-4C6F-B826-C69D1BC521BB}" type="slidenum">
              <a:rPr lang="en-US" smtClean="0"/>
              <a:pPr algn="ctr"/>
              <a:t>‹#›</a:t>
            </a:fld>
            <a:endParaRPr lang="en-US" dirty="0"/>
          </a:p>
        </p:txBody>
      </p:sp>
    </p:spTree>
  </p:cSld>
  <p:clrMap bg1="lt1" tx1="dk1" bg2="lt2" tx2="dk2" accent1="accent1" accent2="accent2" accent3="accent3" accent4="accent4" accent5="accent5" accent6="accent6" hlink="hlink" folHlink="folHlink"/>
  <p:sldLayoutIdLst>
    <p:sldLayoutId id="2147483662" r:id="rId1"/>
    <p:sldLayoutId id="2147483675" r:id="rId2"/>
    <p:sldLayoutId id="2147483658" r:id="rId3"/>
    <p:sldLayoutId id="2147483659" r:id="rId4"/>
    <p:sldLayoutId id="2147483660" r:id="rId5"/>
    <p:sldLayoutId id="2147483661" r:id="rId6"/>
    <p:sldLayoutId id="2147483672" r:id="rId7"/>
    <p:sldLayoutId id="2147483673" r:id="rId8"/>
    <p:sldLayoutId id="2147483674" r:id="rId9"/>
    <p:sldLayoutId id="2147483676" r:id="rId10"/>
  </p:sldLayoutIdLst>
  <p:hf hdr="0" ftr="0" dt="0"/>
  <p:txStyles>
    <p:titleStyle>
      <a:lvl1pPr algn="l" defTabSz="1088291" rtl="0" eaLnBrk="1" latinLnBrk="0" hangingPunct="1">
        <a:spcBef>
          <a:spcPct val="0"/>
        </a:spcBef>
        <a:buNone/>
        <a:defRPr sz="2400" b="0" i="0" u="none" kern="1200">
          <a:solidFill>
            <a:schemeClr val="bg2"/>
          </a:solidFill>
          <a:latin typeface="+mj-lt"/>
          <a:ea typeface="+mj-ea"/>
          <a:cs typeface="+mj-cs"/>
        </a:defRPr>
      </a:lvl1pPr>
    </p:titleStyle>
    <p:bodyStyle>
      <a:lvl1pPr marL="275852" indent="-275852" algn="l" defTabSz="1088291" rtl="0" eaLnBrk="1" latinLnBrk="0" hangingPunct="1">
        <a:spcBef>
          <a:spcPts val="714"/>
        </a:spcBef>
        <a:buClr>
          <a:schemeClr val="accent4"/>
        </a:buClr>
        <a:buSzPct val="70000"/>
        <a:buFont typeface="Wingdings" pitchFamily="2" charset="2"/>
        <a:buChar char="§"/>
        <a:defRPr sz="2000" kern="1200">
          <a:solidFill>
            <a:schemeClr val="tx1"/>
          </a:solidFill>
          <a:latin typeface="+mn-lt"/>
          <a:ea typeface="+mn-ea"/>
          <a:cs typeface="+mn-cs"/>
        </a:defRPr>
      </a:lvl1pPr>
      <a:lvl2pPr marL="551703" indent="-275852" algn="l" defTabSz="1088291" rtl="0" eaLnBrk="1" latinLnBrk="0" hangingPunct="1">
        <a:spcBef>
          <a:spcPts val="714"/>
        </a:spcBef>
        <a:buClr>
          <a:schemeClr val="accent4"/>
        </a:buClr>
        <a:buSzPct val="70000"/>
        <a:buFont typeface="Wingdings" pitchFamily="2" charset="2"/>
        <a:buChar char="§"/>
        <a:defRPr sz="2000" kern="1200">
          <a:solidFill>
            <a:schemeClr val="tx1"/>
          </a:solidFill>
          <a:latin typeface="+mn-lt"/>
          <a:ea typeface="+mn-ea"/>
          <a:cs typeface="+mn-cs"/>
        </a:defRPr>
      </a:lvl2pPr>
      <a:lvl3pPr marL="751979" indent="-200276" algn="l" defTabSz="1088291" rtl="0" eaLnBrk="1" latinLnBrk="0" hangingPunct="1">
        <a:spcBef>
          <a:spcPts val="714"/>
        </a:spcBef>
        <a:buClr>
          <a:schemeClr val="accent4"/>
        </a:buClr>
        <a:buSzPct val="70000"/>
        <a:buFont typeface="Wingdings" pitchFamily="2" charset="2"/>
        <a:buChar char="§"/>
        <a:defRPr sz="1800" kern="1200">
          <a:solidFill>
            <a:schemeClr val="tx1"/>
          </a:solidFill>
          <a:latin typeface="+mn-lt"/>
          <a:ea typeface="+mn-ea"/>
          <a:cs typeface="+mn-cs"/>
        </a:defRPr>
      </a:lvl3pPr>
      <a:lvl4pPr marL="950366" indent="-198387" algn="l" defTabSz="1088291" rtl="0" eaLnBrk="1" latinLnBrk="0" hangingPunct="1">
        <a:spcBef>
          <a:spcPts val="714"/>
        </a:spcBef>
        <a:buClr>
          <a:schemeClr val="accent4"/>
        </a:buClr>
        <a:buSzPct val="70000"/>
        <a:buFont typeface="Wingdings" pitchFamily="2" charset="2"/>
        <a:buChar char="§"/>
        <a:defRPr sz="1800" kern="1200">
          <a:solidFill>
            <a:schemeClr val="tx1"/>
          </a:solidFill>
          <a:latin typeface="+mn-lt"/>
          <a:ea typeface="+mn-ea"/>
          <a:cs typeface="+mn-cs"/>
        </a:defRPr>
      </a:lvl4pPr>
      <a:lvl5pPr marL="1088291" indent="-137926" algn="l" defTabSz="1088291" rtl="0" eaLnBrk="1" latinLnBrk="0" hangingPunct="1">
        <a:spcBef>
          <a:spcPts val="714"/>
        </a:spcBef>
        <a:buClr>
          <a:schemeClr val="accent4"/>
        </a:buClr>
        <a:buSzPct val="70000"/>
        <a:buFont typeface="Wingdings" pitchFamily="2" charset="2"/>
        <a:buChar char="§"/>
        <a:defRPr sz="1400" kern="1200">
          <a:solidFill>
            <a:schemeClr val="tx1"/>
          </a:solidFill>
          <a:latin typeface="+mn-lt"/>
          <a:ea typeface="+mn-ea"/>
          <a:cs typeface="+mn-cs"/>
        </a:defRPr>
      </a:lvl5pPr>
      <a:lvl6pPr marL="2992799" indent="-272073" algn="l" defTabSz="1088291" rtl="0" eaLnBrk="1" latinLnBrk="0" hangingPunct="1">
        <a:spcBef>
          <a:spcPct val="20000"/>
        </a:spcBef>
        <a:buFont typeface="Arial" pitchFamily="34" charset="0"/>
        <a:buChar char="•"/>
        <a:defRPr sz="2400" kern="1200">
          <a:solidFill>
            <a:schemeClr val="tx1"/>
          </a:solidFill>
          <a:latin typeface="+mn-lt"/>
          <a:ea typeface="+mn-ea"/>
          <a:cs typeface="+mn-cs"/>
        </a:defRPr>
      </a:lvl6pPr>
      <a:lvl7pPr marL="3536944" indent="-272073" algn="l" defTabSz="1088291" rtl="0" eaLnBrk="1" latinLnBrk="0" hangingPunct="1">
        <a:spcBef>
          <a:spcPct val="20000"/>
        </a:spcBef>
        <a:buFont typeface="Arial" pitchFamily="34" charset="0"/>
        <a:buChar char="•"/>
        <a:defRPr sz="2400" kern="1200">
          <a:solidFill>
            <a:schemeClr val="tx1"/>
          </a:solidFill>
          <a:latin typeface="+mn-lt"/>
          <a:ea typeface="+mn-ea"/>
          <a:cs typeface="+mn-cs"/>
        </a:defRPr>
      </a:lvl7pPr>
      <a:lvl8pPr marL="4081089" indent="-272073" algn="l" defTabSz="1088291" rtl="0" eaLnBrk="1" latinLnBrk="0" hangingPunct="1">
        <a:spcBef>
          <a:spcPct val="20000"/>
        </a:spcBef>
        <a:buFont typeface="Arial" pitchFamily="34" charset="0"/>
        <a:buChar char="•"/>
        <a:defRPr sz="2400" kern="1200">
          <a:solidFill>
            <a:schemeClr val="tx1"/>
          </a:solidFill>
          <a:latin typeface="+mn-lt"/>
          <a:ea typeface="+mn-ea"/>
          <a:cs typeface="+mn-cs"/>
        </a:defRPr>
      </a:lvl8pPr>
      <a:lvl9pPr marL="4625235" indent="-272073" algn="l" defTabSz="1088291" rtl="0" eaLnBrk="1" latinLnBrk="0" hangingPunct="1">
        <a:spcBef>
          <a:spcPct val="20000"/>
        </a:spcBef>
        <a:buFont typeface="Arial" pitchFamily="34" charset="0"/>
        <a:buChar char="•"/>
        <a:defRPr sz="2400" kern="1200">
          <a:solidFill>
            <a:schemeClr val="tx1"/>
          </a:solidFill>
          <a:latin typeface="+mn-lt"/>
          <a:ea typeface="+mn-ea"/>
          <a:cs typeface="+mn-cs"/>
        </a:defRPr>
      </a:lvl9pPr>
    </p:bodyStyle>
    <p:otherStyle>
      <a:defPPr>
        <a:defRPr lang="en-US"/>
      </a:defPPr>
      <a:lvl1pPr marL="0" algn="l" defTabSz="1088291" rtl="0" eaLnBrk="1" latinLnBrk="0" hangingPunct="1">
        <a:defRPr sz="2100" kern="1200">
          <a:solidFill>
            <a:schemeClr val="tx1"/>
          </a:solidFill>
          <a:latin typeface="+mn-lt"/>
          <a:ea typeface="+mn-ea"/>
          <a:cs typeface="+mn-cs"/>
        </a:defRPr>
      </a:lvl1pPr>
      <a:lvl2pPr marL="544145" algn="l" defTabSz="1088291" rtl="0" eaLnBrk="1" latinLnBrk="0" hangingPunct="1">
        <a:defRPr sz="2100" kern="1200">
          <a:solidFill>
            <a:schemeClr val="tx1"/>
          </a:solidFill>
          <a:latin typeface="+mn-lt"/>
          <a:ea typeface="+mn-ea"/>
          <a:cs typeface="+mn-cs"/>
        </a:defRPr>
      </a:lvl2pPr>
      <a:lvl3pPr marL="1088291" algn="l" defTabSz="1088291" rtl="0" eaLnBrk="1" latinLnBrk="0" hangingPunct="1">
        <a:defRPr sz="2100" kern="1200">
          <a:solidFill>
            <a:schemeClr val="tx1"/>
          </a:solidFill>
          <a:latin typeface="+mn-lt"/>
          <a:ea typeface="+mn-ea"/>
          <a:cs typeface="+mn-cs"/>
        </a:defRPr>
      </a:lvl3pPr>
      <a:lvl4pPr marL="1632436" algn="l" defTabSz="1088291" rtl="0" eaLnBrk="1" latinLnBrk="0" hangingPunct="1">
        <a:defRPr sz="2100" kern="1200">
          <a:solidFill>
            <a:schemeClr val="tx1"/>
          </a:solidFill>
          <a:latin typeface="+mn-lt"/>
          <a:ea typeface="+mn-ea"/>
          <a:cs typeface="+mn-cs"/>
        </a:defRPr>
      </a:lvl4pPr>
      <a:lvl5pPr marL="2176581" algn="l" defTabSz="1088291" rtl="0" eaLnBrk="1" latinLnBrk="0" hangingPunct="1">
        <a:defRPr sz="2100" kern="1200">
          <a:solidFill>
            <a:schemeClr val="tx1"/>
          </a:solidFill>
          <a:latin typeface="+mn-lt"/>
          <a:ea typeface="+mn-ea"/>
          <a:cs typeface="+mn-cs"/>
        </a:defRPr>
      </a:lvl5pPr>
      <a:lvl6pPr marL="2720726" algn="l" defTabSz="1088291" rtl="0" eaLnBrk="1" latinLnBrk="0" hangingPunct="1">
        <a:defRPr sz="2100" kern="1200">
          <a:solidFill>
            <a:schemeClr val="tx1"/>
          </a:solidFill>
          <a:latin typeface="+mn-lt"/>
          <a:ea typeface="+mn-ea"/>
          <a:cs typeface="+mn-cs"/>
        </a:defRPr>
      </a:lvl6pPr>
      <a:lvl7pPr marL="3264872" algn="l" defTabSz="1088291" rtl="0" eaLnBrk="1" latinLnBrk="0" hangingPunct="1">
        <a:defRPr sz="2100" kern="1200">
          <a:solidFill>
            <a:schemeClr val="tx1"/>
          </a:solidFill>
          <a:latin typeface="+mn-lt"/>
          <a:ea typeface="+mn-ea"/>
          <a:cs typeface="+mn-cs"/>
        </a:defRPr>
      </a:lvl7pPr>
      <a:lvl8pPr marL="3809017" algn="l" defTabSz="1088291" rtl="0" eaLnBrk="1" latinLnBrk="0" hangingPunct="1">
        <a:defRPr sz="2100" kern="1200">
          <a:solidFill>
            <a:schemeClr val="tx1"/>
          </a:solidFill>
          <a:latin typeface="+mn-lt"/>
          <a:ea typeface="+mn-ea"/>
          <a:cs typeface="+mn-cs"/>
        </a:defRPr>
      </a:lvl8pPr>
      <a:lvl9pPr marL="4353162" algn="l" defTabSz="1088291" rtl="0" eaLnBrk="1" latinLnBrk="0" hangingPunct="1">
        <a:defRPr sz="21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14" name="Picture 13"/>
          <p:cNvPicPr>
            <a:picLocks noChangeAspect="1"/>
          </p:cNvPicPr>
          <p:nvPr/>
        </p:nvPicPr>
        <p:blipFill rotWithShape="1">
          <a:blip r:embed="rId20" cstate="email">
            <a:extLst>
              <a:ext uri="{28A0092B-C50C-407E-A947-70E740481C1C}">
                <a14:useLocalDpi xmlns:a14="http://schemas.microsoft.com/office/drawing/2010/main"/>
              </a:ext>
            </a:extLst>
          </a:blip>
          <a:srcRect/>
          <a:stretch/>
        </p:blipFill>
        <p:spPr>
          <a:xfrm>
            <a:off x="1" y="0"/>
            <a:ext cx="12199619" cy="6858000"/>
          </a:xfrm>
          <a:prstGeom prst="rect">
            <a:avLst/>
          </a:prstGeom>
        </p:spPr>
      </p:pic>
      <p:sp>
        <p:nvSpPr>
          <p:cNvPr id="12" name="Rectangle 5"/>
          <p:cNvSpPr>
            <a:spLocks noChangeArrowheads="1"/>
          </p:cNvSpPr>
          <p:nvPr/>
        </p:nvSpPr>
        <p:spPr bwMode="auto">
          <a:xfrm>
            <a:off x="1" y="225630"/>
            <a:ext cx="12188825" cy="6216734"/>
          </a:xfrm>
          <a:prstGeom prst="rect">
            <a:avLst/>
          </a:prstGeom>
          <a:solidFill>
            <a:schemeClr val="bg1"/>
          </a:solidFill>
          <a:ln w="12700">
            <a:miter lim="400000"/>
          </a:ln>
        </p:spPr>
        <p:txBody>
          <a:bodyPr lIns="0" tIns="0" rIns="0" bIns="0" anchor="ctr"/>
          <a:lstStyle/>
          <a:p>
            <a:pPr lvl="0" algn="ctr" defTabSz="825252"/>
            <a:endParaRPr lang="en-US" sz="3599" b="0" i="0" u="none">
              <a:solidFill>
                <a:srgbClr val="FFFFFF"/>
              </a:solidFill>
              <a:latin typeface="+mj-lt"/>
              <a:ea typeface="+mj-ea"/>
              <a:cs typeface="+mj-cs"/>
              <a:sym typeface="Helvetica Light"/>
            </a:endParaRPr>
          </a:p>
        </p:txBody>
      </p:sp>
      <p:sp>
        <p:nvSpPr>
          <p:cNvPr id="9" name="Rectangle 21"/>
          <p:cNvSpPr>
            <a:spLocks noChangeArrowheads="1"/>
          </p:cNvSpPr>
          <p:nvPr/>
        </p:nvSpPr>
        <p:spPr bwMode="auto">
          <a:xfrm>
            <a:off x="304721" y="6487239"/>
            <a:ext cx="5181679" cy="107722"/>
          </a:xfrm>
          <a:prstGeom prst="rect">
            <a:avLst/>
          </a:prstGeom>
          <a:noFill/>
          <a:ln w="9525">
            <a:noFill/>
            <a:miter lim="800000"/>
            <a:headEnd/>
            <a:tailEnd/>
          </a:ln>
        </p:spPr>
        <p:txBody>
          <a:bodyPr wrap="square" lIns="0" tIns="0" rIns="0" bIns="0" anchor="b">
            <a:spAutoFit/>
          </a:bodyPr>
          <a:lstStyle/>
          <a:p>
            <a:r>
              <a:rPr lang="en-US" sz="700" dirty="0">
                <a:solidFill>
                  <a:srgbClr val="FFFFFF"/>
                </a:solidFill>
                <a:latin typeface="Adobe Clean" pitchFamily="-111" charset="0"/>
              </a:rPr>
              <a:t>© 2015 Adobe Systems Incorporated.  All Rights Reserved.  Adobe Confidential.</a:t>
            </a:r>
          </a:p>
        </p:txBody>
      </p:sp>
      <p:sp>
        <p:nvSpPr>
          <p:cNvPr id="4" name="Date Placeholder 3"/>
          <p:cNvSpPr>
            <a:spLocks noGrp="1"/>
          </p:cNvSpPr>
          <p:nvPr>
            <p:ph type="dt" sz="half" idx="2"/>
          </p:nvPr>
        </p:nvSpPr>
        <p:spPr>
          <a:xfrm>
            <a:off x="5586546" y="6629400"/>
            <a:ext cx="1015735" cy="168274"/>
          </a:xfrm>
          <a:prstGeom prst="rect">
            <a:avLst/>
          </a:prstGeom>
        </p:spPr>
        <p:txBody>
          <a:bodyPr vert="horz" lIns="108829" tIns="54414" rIns="108829" bIns="54414" rtlCol="0" anchor="ctr"/>
          <a:lstStyle>
            <a:lvl1pPr algn="ctr">
              <a:defRPr sz="800">
                <a:solidFill>
                  <a:schemeClr val="bg1"/>
                </a:solidFill>
              </a:defRPr>
            </a:lvl1pPr>
          </a:lstStyle>
          <a:p>
            <a:fld id="{3AB78257-7A7E-4BBC-BB44-767E213B120F}" type="datetime1">
              <a:rPr lang="en-US" smtClean="0"/>
              <a:pPr/>
              <a:t>1/13/2019</a:t>
            </a:fld>
            <a:endParaRPr lang="en-US" dirty="0"/>
          </a:p>
        </p:txBody>
      </p:sp>
      <p:sp>
        <p:nvSpPr>
          <p:cNvPr id="5" name="Footer Placeholder 4"/>
          <p:cNvSpPr>
            <a:spLocks noGrp="1"/>
          </p:cNvSpPr>
          <p:nvPr>
            <p:ph type="ftr" sz="quarter" idx="3"/>
          </p:nvPr>
        </p:nvSpPr>
        <p:spPr>
          <a:xfrm>
            <a:off x="281442" y="6629400"/>
            <a:ext cx="5203530" cy="168274"/>
          </a:xfrm>
          <a:prstGeom prst="rect">
            <a:avLst/>
          </a:prstGeom>
        </p:spPr>
        <p:txBody>
          <a:bodyPr vert="horz" lIns="0" tIns="54414" rIns="108829" bIns="54414" rtlCol="0" anchor="ctr"/>
          <a:lstStyle>
            <a:lvl1pPr algn="l">
              <a:defRPr sz="800">
                <a:solidFill>
                  <a:schemeClr val="bg1"/>
                </a:solidFill>
              </a:defRPr>
            </a:lvl1pPr>
          </a:lstStyle>
          <a:p>
            <a:endParaRPr lang="en-US" dirty="0"/>
          </a:p>
        </p:txBody>
      </p:sp>
      <p:sp>
        <p:nvSpPr>
          <p:cNvPr id="6" name="Slide Number Placeholder 5"/>
          <p:cNvSpPr>
            <a:spLocks noGrp="1"/>
          </p:cNvSpPr>
          <p:nvPr>
            <p:ph type="sldNum" sz="quarter" idx="4"/>
          </p:nvPr>
        </p:nvSpPr>
        <p:spPr>
          <a:xfrm>
            <a:off x="5586546" y="6477000"/>
            <a:ext cx="1015735" cy="168274"/>
          </a:xfrm>
          <a:prstGeom prst="rect">
            <a:avLst/>
          </a:prstGeom>
        </p:spPr>
        <p:txBody>
          <a:bodyPr vert="horz" lIns="108829" tIns="54414" rIns="108829" bIns="54414" rtlCol="0" anchor="ctr"/>
          <a:lstStyle>
            <a:lvl1pPr algn="r">
              <a:defRPr sz="800">
                <a:solidFill>
                  <a:schemeClr val="bg1"/>
                </a:solidFill>
              </a:defRPr>
            </a:lvl1pPr>
          </a:lstStyle>
          <a:p>
            <a:pPr algn="ctr"/>
            <a:fld id="{90156F56-D5AE-4C6F-B826-C69D1BC521BB}" type="slidenum">
              <a:rPr lang="en-US" smtClean="0"/>
              <a:pPr algn="ctr"/>
              <a:t>‹#›</a:t>
            </a:fld>
            <a:endParaRPr lang="en-US" dirty="0"/>
          </a:p>
        </p:txBody>
      </p:sp>
      <p:sp>
        <p:nvSpPr>
          <p:cNvPr id="2" name="Title Placeholder 1"/>
          <p:cNvSpPr>
            <a:spLocks noGrp="1"/>
          </p:cNvSpPr>
          <p:nvPr>
            <p:ph type="title"/>
          </p:nvPr>
        </p:nvSpPr>
        <p:spPr>
          <a:xfrm>
            <a:off x="304721" y="287509"/>
            <a:ext cx="11579384" cy="593725"/>
          </a:xfrm>
          <a:prstGeom prst="rect">
            <a:avLst/>
          </a:prstGeom>
        </p:spPr>
        <p:txBody>
          <a:bodyPr vert="horz" lIns="108829" tIns="54414" rIns="108829" bIns="54414" rtlCol="0" anchor="ctr">
            <a:noAutofit/>
          </a:bodyPr>
          <a:lstStyle/>
          <a:p>
            <a:r>
              <a:rPr lang="en-US"/>
              <a:t>Click to edit Master title style</a:t>
            </a:r>
            <a:endParaRPr lang="en-US" dirty="0"/>
          </a:p>
        </p:txBody>
      </p:sp>
      <p:sp>
        <p:nvSpPr>
          <p:cNvPr id="3" name="Text Placeholder 2"/>
          <p:cNvSpPr>
            <a:spLocks noGrp="1"/>
          </p:cNvSpPr>
          <p:nvPr>
            <p:ph type="body" idx="1"/>
          </p:nvPr>
        </p:nvSpPr>
        <p:spPr>
          <a:xfrm>
            <a:off x="304721" y="1143000"/>
            <a:ext cx="11579384" cy="5029200"/>
          </a:xfrm>
          <a:prstGeom prst="rect">
            <a:avLst/>
          </a:prstGeom>
        </p:spPr>
        <p:txBody>
          <a:bodyPr vert="horz" lIns="108829" tIns="54414" rIns="108829" bIns="54414"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13" name="Picture 12"/>
          <p:cNvPicPr>
            <a:picLocks noChangeAspect="1"/>
          </p:cNvPicPr>
          <p:nvPr/>
        </p:nvPicPr>
        <p:blipFill>
          <a:blip r:embed="rId21" cstate="email">
            <a:extLst>
              <a:ext uri="{28A0092B-C50C-407E-A947-70E740481C1C}">
                <a14:useLocalDpi xmlns:a14="http://schemas.microsoft.com/office/drawing/2010/main"/>
              </a:ext>
            </a:extLst>
          </a:blip>
          <a:stretch>
            <a:fillRect/>
          </a:stretch>
        </p:blipFill>
        <p:spPr>
          <a:xfrm>
            <a:off x="11696698" y="6528877"/>
            <a:ext cx="187408" cy="258055"/>
          </a:xfrm>
          <a:prstGeom prst="rect">
            <a:avLst/>
          </a:prstGeom>
        </p:spPr>
      </p:pic>
    </p:spTree>
    <p:extLst>
      <p:ext uri="{BB962C8B-B14F-4D97-AF65-F5344CB8AC3E}">
        <p14:creationId xmlns:p14="http://schemas.microsoft.com/office/powerpoint/2010/main" val="588759589"/>
      </p:ext>
    </p:extLst>
  </p:cSld>
  <p:clrMap bg1="lt1" tx1="dk1" bg2="lt2" tx2="dk2" accent1="accent1" accent2="accent2" accent3="accent3" accent4="accent4" accent5="accent5" accent6="accent6" hlink="hlink" folHlink="folHlink"/>
  <p:sldLayoutIdLst>
    <p:sldLayoutId id="2147483678" r:id="rId1"/>
    <p:sldLayoutId id="2147483679" r:id="rId2"/>
    <p:sldLayoutId id="2147483680" r:id="rId3"/>
    <p:sldLayoutId id="2147483681" r:id="rId4"/>
    <p:sldLayoutId id="2147483682" r:id="rId5"/>
    <p:sldLayoutId id="2147483683" r:id="rId6"/>
    <p:sldLayoutId id="2147483684" r:id="rId7"/>
    <p:sldLayoutId id="2147483685" r:id="rId8"/>
    <p:sldLayoutId id="2147483686" r:id="rId9"/>
    <p:sldLayoutId id="2147483687" r:id="rId10"/>
    <p:sldLayoutId id="2147483688" r:id="rId11"/>
    <p:sldLayoutId id="2147483689" r:id="rId12"/>
    <p:sldLayoutId id="2147483690" r:id="rId13"/>
    <p:sldLayoutId id="2147483691" r:id="rId14"/>
    <p:sldLayoutId id="2147483692" r:id="rId15"/>
    <p:sldLayoutId id="2147483693" r:id="rId16"/>
    <p:sldLayoutId id="2147483694" r:id="rId17"/>
    <p:sldLayoutId id="2147483695" r:id="rId18"/>
  </p:sldLayoutIdLst>
  <p:hf hdr="0" ftr="0" dt="0"/>
  <p:txStyles>
    <p:titleStyle>
      <a:lvl1pPr algn="l" defTabSz="1087965" rtl="0" eaLnBrk="1" latinLnBrk="0" hangingPunct="1">
        <a:spcBef>
          <a:spcPct val="0"/>
        </a:spcBef>
        <a:buNone/>
        <a:defRPr sz="3199" b="0" i="0" u="none" kern="1200">
          <a:solidFill>
            <a:schemeClr val="tx1">
              <a:lumMod val="75000"/>
              <a:lumOff val="25000"/>
            </a:schemeClr>
          </a:solidFill>
          <a:latin typeface="Adobe Clean Light" pitchFamily="34" charset="0"/>
          <a:ea typeface="+mj-ea"/>
          <a:cs typeface="+mj-cs"/>
        </a:defRPr>
      </a:lvl1pPr>
    </p:titleStyle>
    <p:bodyStyle>
      <a:lvl1pPr marL="274556" indent="-265033" algn="l" defTabSz="1087965" rtl="0" eaLnBrk="1" latinLnBrk="0" hangingPunct="1">
        <a:spcBef>
          <a:spcPts val="714"/>
        </a:spcBef>
        <a:buClr>
          <a:schemeClr val="bg1">
            <a:lumMod val="50000"/>
          </a:schemeClr>
        </a:buClr>
        <a:buSzPct val="70000"/>
        <a:buFont typeface="Wingdings" pitchFamily="2" charset="2"/>
        <a:buChar char="§"/>
        <a:defRPr sz="2399" kern="1200">
          <a:solidFill>
            <a:schemeClr val="tx1"/>
          </a:solidFill>
          <a:latin typeface="Adobe Clean Light" pitchFamily="34" charset="0"/>
          <a:ea typeface="+mn-ea"/>
          <a:cs typeface="+mn-cs"/>
        </a:defRPr>
      </a:lvl1pPr>
      <a:lvl2pPr marL="551537" indent="-275769" algn="l" defTabSz="1087965" rtl="0" eaLnBrk="1" latinLnBrk="0" hangingPunct="1">
        <a:spcBef>
          <a:spcPts val="714"/>
        </a:spcBef>
        <a:buClr>
          <a:schemeClr val="bg1">
            <a:lumMod val="50000"/>
          </a:schemeClr>
        </a:buClr>
        <a:buSzPct val="70000"/>
        <a:buFont typeface="Wingdings" pitchFamily="2" charset="2"/>
        <a:buChar char="§"/>
        <a:defRPr sz="1999" kern="1200">
          <a:solidFill>
            <a:schemeClr val="tx1"/>
          </a:solidFill>
          <a:latin typeface="+mn-lt"/>
          <a:ea typeface="+mn-ea"/>
          <a:cs typeface="+mn-cs"/>
        </a:defRPr>
      </a:lvl2pPr>
      <a:lvl3pPr marL="751753" indent="-200216" algn="l" defTabSz="1087965" rtl="0" eaLnBrk="1" latinLnBrk="0" hangingPunct="1">
        <a:spcBef>
          <a:spcPts val="714"/>
        </a:spcBef>
        <a:buClr>
          <a:schemeClr val="bg1">
            <a:lumMod val="50000"/>
          </a:schemeClr>
        </a:buClr>
        <a:buSzPct val="70000"/>
        <a:buFont typeface="Wingdings" pitchFamily="2" charset="2"/>
        <a:buChar char="§"/>
        <a:defRPr sz="1799" kern="1200">
          <a:solidFill>
            <a:schemeClr val="tx1"/>
          </a:solidFill>
          <a:latin typeface="+mn-lt"/>
          <a:ea typeface="+mn-ea"/>
          <a:cs typeface="+mn-cs"/>
        </a:defRPr>
      </a:lvl3pPr>
      <a:lvl4pPr marL="950081" indent="-198327" algn="l" defTabSz="1087965" rtl="0" eaLnBrk="1" latinLnBrk="0" hangingPunct="1">
        <a:spcBef>
          <a:spcPts val="714"/>
        </a:spcBef>
        <a:buClr>
          <a:schemeClr val="bg1">
            <a:lumMod val="50000"/>
          </a:schemeClr>
        </a:buClr>
        <a:buSzPct val="70000"/>
        <a:buFont typeface="Wingdings" pitchFamily="2" charset="2"/>
        <a:buChar char="§"/>
        <a:defRPr sz="1799" kern="1200">
          <a:solidFill>
            <a:schemeClr val="tx1"/>
          </a:solidFill>
          <a:latin typeface="+mn-lt"/>
          <a:ea typeface="+mn-ea"/>
          <a:cs typeface="+mn-cs"/>
        </a:defRPr>
      </a:lvl4pPr>
      <a:lvl5pPr marL="1087965" indent="-137885" algn="l" defTabSz="1087965" rtl="0" eaLnBrk="1" latinLnBrk="0" hangingPunct="1">
        <a:spcBef>
          <a:spcPts val="714"/>
        </a:spcBef>
        <a:buClr>
          <a:schemeClr val="bg1">
            <a:lumMod val="50000"/>
          </a:schemeClr>
        </a:buClr>
        <a:buSzPct val="70000"/>
        <a:buFont typeface="Wingdings" pitchFamily="2" charset="2"/>
        <a:buChar char="§"/>
        <a:defRPr sz="1400" kern="1200">
          <a:solidFill>
            <a:schemeClr val="tx1"/>
          </a:solidFill>
          <a:latin typeface="+mn-lt"/>
          <a:ea typeface="+mn-ea"/>
          <a:cs typeface="+mn-cs"/>
        </a:defRPr>
      </a:lvl5pPr>
      <a:lvl6pPr marL="2991901" indent="-271991" algn="l" defTabSz="1087965" rtl="0" eaLnBrk="1" latinLnBrk="0" hangingPunct="1">
        <a:spcBef>
          <a:spcPct val="20000"/>
        </a:spcBef>
        <a:buFont typeface="Arial" pitchFamily="34" charset="0"/>
        <a:buChar char="•"/>
        <a:defRPr sz="2399" kern="1200">
          <a:solidFill>
            <a:schemeClr val="tx1"/>
          </a:solidFill>
          <a:latin typeface="+mn-lt"/>
          <a:ea typeface="+mn-ea"/>
          <a:cs typeface="+mn-cs"/>
        </a:defRPr>
      </a:lvl6pPr>
      <a:lvl7pPr marL="3535883" indent="-271991" algn="l" defTabSz="1087965" rtl="0" eaLnBrk="1" latinLnBrk="0" hangingPunct="1">
        <a:spcBef>
          <a:spcPct val="20000"/>
        </a:spcBef>
        <a:buFont typeface="Arial" pitchFamily="34" charset="0"/>
        <a:buChar char="•"/>
        <a:defRPr sz="2399" kern="1200">
          <a:solidFill>
            <a:schemeClr val="tx1"/>
          </a:solidFill>
          <a:latin typeface="+mn-lt"/>
          <a:ea typeface="+mn-ea"/>
          <a:cs typeface="+mn-cs"/>
        </a:defRPr>
      </a:lvl7pPr>
      <a:lvl8pPr marL="4079865" indent="-271991" algn="l" defTabSz="1087965" rtl="0" eaLnBrk="1" latinLnBrk="0" hangingPunct="1">
        <a:spcBef>
          <a:spcPct val="20000"/>
        </a:spcBef>
        <a:buFont typeface="Arial" pitchFamily="34" charset="0"/>
        <a:buChar char="•"/>
        <a:defRPr sz="2399" kern="1200">
          <a:solidFill>
            <a:schemeClr val="tx1"/>
          </a:solidFill>
          <a:latin typeface="+mn-lt"/>
          <a:ea typeface="+mn-ea"/>
          <a:cs typeface="+mn-cs"/>
        </a:defRPr>
      </a:lvl8pPr>
      <a:lvl9pPr marL="4623847" indent="-271991" algn="l" defTabSz="1087965" rtl="0" eaLnBrk="1" latinLnBrk="0" hangingPunct="1">
        <a:spcBef>
          <a:spcPct val="20000"/>
        </a:spcBef>
        <a:buFont typeface="Arial" pitchFamily="34" charset="0"/>
        <a:buChar char="•"/>
        <a:defRPr sz="2399" kern="1200">
          <a:solidFill>
            <a:schemeClr val="tx1"/>
          </a:solidFill>
          <a:latin typeface="+mn-lt"/>
          <a:ea typeface="+mn-ea"/>
          <a:cs typeface="+mn-cs"/>
        </a:defRPr>
      </a:lvl9pPr>
    </p:bodyStyle>
    <p:otherStyle>
      <a:defPPr>
        <a:defRPr lang="en-US"/>
      </a:defPPr>
      <a:lvl1pPr marL="0" algn="l" defTabSz="1087965" rtl="0" eaLnBrk="1" latinLnBrk="0" hangingPunct="1">
        <a:defRPr sz="2099" kern="1200">
          <a:solidFill>
            <a:schemeClr val="tx1"/>
          </a:solidFill>
          <a:latin typeface="+mn-lt"/>
          <a:ea typeface="+mn-ea"/>
          <a:cs typeface="+mn-cs"/>
        </a:defRPr>
      </a:lvl1pPr>
      <a:lvl2pPr marL="543982" algn="l" defTabSz="1087965" rtl="0" eaLnBrk="1" latinLnBrk="0" hangingPunct="1">
        <a:defRPr sz="2099" kern="1200">
          <a:solidFill>
            <a:schemeClr val="tx1"/>
          </a:solidFill>
          <a:latin typeface="+mn-lt"/>
          <a:ea typeface="+mn-ea"/>
          <a:cs typeface="+mn-cs"/>
        </a:defRPr>
      </a:lvl2pPr>
      <a:lvl3pPr marL="1087965" algn="l" defTabSz="1087965" rtl="0" eaLnBrk="1" latinLnBrk="0" hangingPunct="1">
        <a:defRPr sz="2099" kern="1200">
          <a:solidFill>
            <a:schemeClr val="tx1"/>
          </a:solidFill>
          <a:latin typeface="+mn-lt"/>
          <a:ea typeface="+mn-ea"/>
          <a:cs typeface="+mn-cs"/>
        </a:defRPr>
      </a:lvl3pPr>
      <a:lvl4pPr marL="1631946" algn="l" defTabSz="1087965" rtl="0" eaLnBrk="1" latinLnBrk="0" hangingPunct="1">
        <a:defRPr sz="2099" kern="1200">
          <a:solidFill>
            <a:schemeClr val="tx1"/>
          </a:solidFill>
          <a:latin typeface="+mn-lt"/>
          <a:ea typeface="+mn-ea"/>
          <a:cs typeface="+mn-cs"/>
        </a:defRPr>
      </a:lvl4pPr>
      <a:lvl5pPr marL="2175928" algn="l" defTabSz="1087965" rtl="0" eaLnBrk="1" latinLnBrk="0" hangingPunct="1">
        <a:defRPr sz="2099" kern="1200">
          <a:solidFill>
            <a:schemeClr val="tx1"/>
          </a:solidFill>
          <a:latin typeface="+mn-lt"/>
          <a:ea typeface="+mn-ea"/>
          <a:cs typeface="+mn-cs"/>
        </a:defRPr>
      </a:lvl5pPr>
      <a:lvl6pPr marL="2719910" algn="l" defTabSz="1087965" rtl="0" eaLnBrk="1" latinLnBrk="0" hangingPunct="1">
        <a:defRPr sz="2099" kern="1200">
          <a:solidFill>
            <a:schemeClr val="tx1"/>
          </a:solidFill>
          <a:latin typeface="+mn-lt"/>
          <a:ea typeface="+mn-ea"/>
          <a:cs typeface="+mn-cs"/>
        </a:defRPr>
      </a:lvl6pPr>
      <a:lvl7pPr marL="3263893" algn="l" defTabSz="1087965" rtl="0" eaLnBrk="1" latinLnBrk="0" hangingPunct="1">
        <a:defRPr sz="2099" kern="1200">
          <a:solidFill>
            <a:schemeClr val="tx1"/>
          </a:solidFill>
          <a:latin typeface="+mn-lt"/>
          <a:ea typeface="+mn-ea"/>
          <a:cs typeface="+mn-cs"/>
        </a:defRPr>
      </a:lvl7pPr>
      <a:lvl8pPr marL="3807874" algn="l" defTabSz="1087965" rtl="0" eaLnBrk="1" latinLnBrk="0" hangingPunct="1">
        <a:defRPr sz="2099" kern="1200">
          <a:solidFill>
            <a:schemeClr val="tx1"/>
          </a:solidFill>
          <a:latin typeface="+mn-lt"/>
          <a:ea typeface="+mn-ea"/>
          <a:cs typeface="+mn-cs"/>
        </a:defRPr>
      </a:lvl8pPr>
      <a:lvl9pPr marL="4351856" algn="l" defTabSz="1087965" rtl="0" eaLnBrk="1" latinLnBrk="0" hangingPunct="1">
        <a:defRPr sz="2099"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89.png"/><Relationship Id="rId2" Type="http://schemas.openxmlformats.org/officeDocument/2006/relationships/image" Target="../media/image88.png"/><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image" Target="../media/image91.png"/><Relationship Id="rId2" Type="http://schemas.openxmlformats.org/officeDocument/2006/relationships/image" Target="../media/image90.png"/><Relationship Id="rId1" Type="http://schemas.openxmlformats.org/officeDocument/2006/relationships/slideLayout" Target="../slideLayouts/slideLayout3.xml"/><Relationship Id="rId5" Type="http://schemas.openxmlformats.org/officeDocument/2006/relationships/image" Target="../media/image93.png"/><Relationship Id="rId4" Type="http://schemas.openxmlformats.org/officeDocument/2006/relationships/image" Target="../media/image92.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94.png"/><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image" Target="../media/image95.jpeg"/><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3" Type="http://schemas.openxmlformats.org/officeDocument/2006/relationships/image" Target="../media/image96.png"/><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image" Target="../media/image97.png"/><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3" Type="http://schemas.openxmlformats.org/officeDocument/2006/relationships/image" Target="../media/image99.png"/><Relationship Id="rId2" Type="http://schemas.openxmlformats.org/officeDocument/2006/relationships/image" Target="../media/image98.png"/><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hyperlink" Target="https://helpx.adobe.com/acrobat/using/keyboard-shortcuts.html" TargetMode="External"/><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image" Target="../media/image100.png"/><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3" Type="http://schemas.openxmlformats.org/officeDocument/2006/relationships/hyperlink" Target="http://access-for-all.ch/en/pdf-lab/pdf-accessibility-checker-pac.html" TargetMode="External"/><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3" Type="http://schemas.openxmlformats.org/officeDocument/2006/relationships/image" Target="../media/image101.png"/><Relationship Id="rId2" Type="http://schemas.openxmlformats.org/officeDocument/2006/relationships/notesSlide" Target="../notesSlides/notesSlide7.xml"/><Relationship Id="rId1" Type="http://schemas.openxmlformats.org/officeDocument/2006/relationships/slideLayout" Target="../slideLayouts/slideLayout3.xml"/><Relationship Id="rId4" Type="http://schemas.openxmlformats.org/officeDocument/2006/relationships/image" Target="../media/image102.png"/></Relationships>
</file>

<file path=ppt/slides/_rels/slide24.xml.rels><?xml version="1.0" encoding="UTF-8" standalone="yes"?>
<Relationships xmlns="http://schemas.openxmlformats.org/package/2006/relationships"><Relationship Id="rId3" Type="http://schemas.openxmlformats.org/officeDocument/2006/relationships/image" Target="../media/image103.png"/><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8" Type="http://schemas.openxmlformats.org/officeDocument/2006/relationships/hyperlink" Target="https://www.adobe.com/accessibility/products/acrobat/acrobat-pro-dc-pdf-accessibility-repair-workflow.html" TargetMode="External"/><Relationship Id="rId3" Type="http://schemas.openxmlformats.org/officeDocument/2006/relationships/hyperlink" Target="https://www.adobe.com/accessibility/products/acrobat/acrobat-accessibility-features.html" TargetMode="External"/><Relationship Id="rId7" Type="http://schemas.openxmlformats.org/officeDocument/2006/relationships/hyperlink" Target="https://helpx.adobe.com/acrobat/using/create-verify-pdf-accessibility.html" TargetMode="External"/><Relationship Id="rId2" Type="http://schemas.openxmlformats.org/officeDocument/2006/relationships/hyperlink" Target="https://www.adobe.com/accessibility/products/acrobat.html" TargetMode="External"/><Relationship Id="rId1" Type="http://schemas.openxmlformats.org/officeDocument/2006/relationships/slideLayout" Target="../slideLayouts/slideLayout3.xml"/><Relationship Id="rId6" Type="http://schemas.openxmlformats.org/officeDocument/2006/relationships/hyperlink" Target="https://www.adobe.com/accessibility/products/acrobat/using-acrobat-pro-accessibility-checker.html" TargetMode="External"/><Relationship Id="rId5" Type="http://schemas.openxmlformats.org/officeDocument/2006/relationships/hyperlink" Target="https://theblog.adobe.com/document-cloud/" TargetMode="External"/><Relationship Id="rId4" Type="http://schemas.openxmlformats.org/officeDocument/2006/relationships/hyperlink" Target="https://helpx.adobe.com/reader/using/accessibility-features.html" TargetMode="External"/></Relationships>
</file>

<file path=ppt/slides/_rels/slide26.xml.rels><?xml version="1.0" encoding="UTF-8" standalone="yes"?>
<Relationships xmlns="http://schemas.openxmlformats.org/package/2006/relationships"><Relationship Id="rId3" Type="http://schemas.openxmlformats.org/officeDocument/2006/relationships/hyperlink" Target="http://www.adobe.com/Accessibility" TargetMode="External"/><Relationship Id="rId7" Type="http://schemas.openxmlformats.org/officeDocument/2006/relationships/hyperlink" Target="https://www.iso.org/standard/64599.html" TargetMode="External"/><Relationship Id="rId2" Type="http://schemas.openxmlformats.org/officeDocument/2006/relationships/hyperlink" Target="mailto:Haverty@Adobe.com" TargetMode="External"/><Relationship Id="rId1" Type="http://schemas.openxmlformats.org/officeDocument/2006/relationships/slideLayout" Target="../slideLayouts/slideLayout3.xml"/><Relationship Id="rId6" Type="http://schemas.openxmlformats.org/officeDocument/2006/relationships/hyperlink" Target="http://www.adobe.com/content/dam/Adobe/en/devnet/acrobat/pdfs/adobe_supplement_iso32000.pdf" TargetMode="External"/><Relationship Id="rId5" Type="http://schemas.openxmlformats.org/officeDocument/2006/relationships/hyperlink" Target="http://tv.adobe.com/show/accessibility-adobe/" TargetMode="External"/><Relationship Id="rId4" Type="http://schemas.openxmlformats.org/officeDocument/2006/relationships/hyperlink" Target="https://www.adobe.com/accessibility/compliance.html" TargetMode="Externa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84.jpg"/><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image" Target="../media/image85.png"/><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87.png"/><Relationship Id="rId2" Type="http://schemas.openxmlformats.org/officeDocument/2006/relationships/image" Target="../media/image86.png"/><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5" name="Title 4"/>
          <p:cNvSpPr>
            <a:spLocks noGrp="1"/>
          </p:cNvSpPr>
          <p:nvPr>
            <p:ph type="ctrTitle"/>
          </p:nvPr>
        </p:nvSpPr>
        <p:spPr/>
        <p:txBody>
          <a:bodyPr/>
          <a:lstStyle/>
          <a:p>
            <a:r>
              <a:rPr lang="en-US" dirty="0"/>
              <a:t>Webinar – Introduction to PDF Accessibility</a:t>
            </a:r>
          </a:p>
        </p:txBody>
      </p:sp>
      <p:sp>
        <p:nvSpPr>
          <p:cNvPr id="6" name="Subtitle 5"/>
          <p:cNvSpPr>
            <a:spLocks noGrp="1"/>
          </p:cNvSpPr>
          <p:nvPr>
            <p:ph type="subTitle" idx="1"/>
          </p:nvPr>
        </p:nvSpPr>
        <p:spPr>
          <a:xfrm>
            <a:off x="641182" y="1890011"/>
            <a:ext cx="10918220" cy="323165"/>
          </a:xfrm>
        </p:spPr>
        <p:txBody>
          <a:bodyPr/>
          <a:lstStyle/>
          <a:p>
            <a:r>
              <a:rPr lang="en-US" dirty="0"/>
              <a:t>Rob Haverty, Senior Product Manager, Document Cloud Accessibility</a:t>
            </a:r>
          </a:p>
        </p:txBody>
      </p:sp>
      <p:sp>
        <p:nvSpPr>
          <p:cNvPr id="2" name="TextBox 1"/>
          <p:cNvSpPr txBox="1"/>
          <p:nvPr/>
        </p:nvSpPr>
        <p:spPr>
          <a:xfrm>
            <a:off x="1" y="6581479"/>
            <a:ext cx="1723696" cy="461665"/>
          </a:xfrm>
          <a:prstGeom prst="rect">
            <a:avLst/>
          </a:prstGeom>
          <a:solidFill>
            <a:schemeClr val="tx1">
              <a:alpha val="66000"/>
            </a:schemeClr>
          </a:solidFill>
        </p:spPr>
        <p:txBody>
          <a:bodyPr wrap="square" rtlCol="0">
            <a:spAutoFit/>
          </a:bodyPr>
          <a:lstStyle/>
          <a:p>
            <a:r>
              <a:rPr lang="en-US" sz="1200" dirty="0">
                <a:solidFill>
                  <a:schemeClr val="bg1">
                    <a:lumMod val="50000"/>
                  </a:schemeClr>
                </a:solidFill>
              </a:rPr>
              <a:t>Revised January 2019</a:t>
            </a:r>
          </a:p>
          <a:p>
            <a:endParaRPr lang="en-US" sz="1200" dirty="0">
              <a:solidFill>
                <a:schemeClr val="bg1">
                  <a:lumMod val="50000"/>
                </a:schemeClr>
              </a:solidFill>
            </a:endParaRPr>
          </a:p>
        </p:txBody>
      </p:sp>
    </p:spTree>
    <p:extLst>
      <p:ext uri="{BB962C8B-B14F-4D97-AF65-F5344CB8AC3E}">
        <p14:creationId xmlns:p14="http://schemas.microsoft.com/office/powerpoint/2010/main" val="7619409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PDF Conversion from Word – Microsoft Office Process</a:t>
            </a:r>
          </a:p>
        </p:txBody>
      </p:sp>
      <p:sp>
        <p:nvSpPr>
          <p:cNvPr id="3" name="Content Placeholder 2"/>
          <p:cNvSpPr>
            <a:spLocks noGrp="1"/>
          </p:cNvSpPr>
          <p:nvPr>
            <p:ph idx="1"/>
          </p:nvPr>
        </p:nvSpPr>
        <p:spPr>
          <a:xfrm>
            <a:off x="304721" y="990601"/>
            <a:ext cx="4425121" cy="411162"/>
          </a:xfrm>
        </p:spPr>
        <p:txBody>
          <a:bodyPr>
            <a:normAutofit lnSpcReduction="10000"/>
          </a:bodyPr>
          <a:lstStyle/>
          <a:p>
            <a:pPr indent="-457063">
              <a:spcAft>
                <a:spcPts val="6598"/>
              </a:spcAft>
              <a:buClr>
                <a:srgbClr val="7030A0"/>
              </a:buClr>
              <a:buSzPct val="75000"/>
              <a:buFont typeface="+mj-lt"/>
              <a:buAutoNum type="arabicPeriod"/>
            </a:pPr>
            <a:r>
              <a:rPr lang="en-US" dirty="0"/>
              <a:t>Office Save As</a:t>
            </a:r>
          </a:p>
        </p:txBody>
      </p:sp>
      <p:sp>
        <p:nvSpPr>
          <p:cNvPr id="4" name="Slide Number Placeholder 3"/>
          <p:cNvSpPr>
            <a:spLocks noGrp="1"/>
          </p:cNvSpPr>
          <p:nvPr>
            <p:ph type="sldNum" sz="quarter" idx="12"/>
          </p:nvPr>
        </p:nvSpPr>
        <p:spPr/>
        <p:txBody>
          <a:bodyPr/>
          <a:lstStyle/>
          <a:p>
            <a:pPr algn="ctr"/>
            <a:fld id="{90156F56-D5AE-4C6F-B826-C69D1BC521BB}" type="slidenum">
              <a:rPr lang="en-US" smtClean="0"/>
              <a:pPr algn="ctr"/>
              <a:t>10</a:t>
            </a:fld>
            <a:endParaRPr lang="en-US" dirty="0"/>
          </a:p>
        </p:txBody>
      </p:sp>
      <p:pic>
        <p:nvPicPr>
          <p:cNvPr id="8" name="Picture 7" descr="Word Save As dialog with document file type selected as PDF">
            <a:extLst>
              <a:ext uri="{FF2B5EF4-FFF2-40B4-BE49-F238E27FC236}">
                <a16:creationId xmlns:a16="http://schemas.microsoft.com/office/drawing/2014/main" id="{EC47497D-1FF5-4C75-9F2B-6CB9B1E83264}"/>
              </a:ext>
            </a:extLst>
          </p:cNvPr>
          <p:cNvPicPr>
            <a:picLocks noChangeAspect="1"/>
          </p:cNvPicPr>
          <p:nvPr/>
        </p:nvPicPr>
        <p:blipFill>
          <a:blip r:embed="rId2"/>
          <a:stretch>
            <a:fillRect/>
          </a:stretch>
        </p:blipFill>
        <p:spPr>
          <a:xfrm>
            <a:off x="900329" y="1401763"/>
            <a:ext cx="2693077" cy="955053"/>
          </a:xfrm>
          <a:prstGeom prst="rect">
            <a:avLst/>
          </a:prstGeom>
          <a:ln w="12700">
            <a:solidFill>
              <a:schemeClr val="accent2">
                <a:lumMod val="50000"/>
              </a:schemeClr>
            </a:solidFill>
          </a:ln>
        </p:spPr>
      </p:pic>
      <p:pic>
        <p:nvPicPr>
          <p:cNvPr id="9" name="Picture 8" descr="Options menu for Save As PDF, Create bookmarks using heading selected, document properties checked, document structre tags for accessibility checked.">
            <a:extLst>
              <a:ext uri="{FF2B5EF4-FFF2-40B4-BE49-F238E27FC236}">
                <a16:creationId xmlns:a16="http://schemas.microsoft.com/office/drawing/2014/main" id="{9C108D2F-B26F-4B27-AE74-38331F14B5A4}"/>
              </a:ext>
            </a:extLst>
          </p:cNvPr>
          <p:cNvPicPr>
            <a:picLocks noChangeAspect="1"/>
          </p:cNvPicPr>
          <p:nvPr/>
        </p:nvPicPr>
        <p:blipFill>
          <a:blip r:embed="rId3"/>
          <a:stretch>
            <a:fillRect/>
          </a:stretch>
        </p:blipFill>
        <p:spPr>
          <a:xfrm>
            <a:off x="895065" y="2922814"/>
            <a:ext cx="2157658" cy="3370861"/>
          </a:xfrm>
          <a:prstGeom prst="rect">
            <a:avLst/>
          </a:prstGeom>
          <a:ln w="12700">
            <a:solidFill>
              <a:schemeClr val="accent2">
                <a:lumMod val="50000"/>
              </a:schemeClr>
            </a:solidFill>
          </a:ln>
        </p:spPr>
      </p:pic>
      <p:sp>
        <p:nvSpPr>
          <p:cNvPr id="10" name="TextBox 9">
            <a:extLst>
              <a:ext uri="{FF2B5EF4-FFF2-40B4-BE49-F238E27FC236}">
                <a16:creationId xmlns:a16="http://schemas.microsoft.com/office/drawing/2014/main" id="{6E9759F7-72D0-4DF2-9B52-F1A31BF7C2FD}"/>
              </a:ext>
            </a:extLst>
          </p:cNvPr>
          <p:cNvSpPr txBox="1"/>
          <p:nvPr/>
        </p:nvSpPr>
        <p:spPr>
          <a:xfrm>
            <a:off x="304721" y="2487386"/>
            <a:ext cx="9742793" cy="369332"/>
          </a:xfrm>
          <a:prstGeom prst="rect">
            <a:avLst/>
          </a:prstGeom>
          <a:noFill/>
        </p:spPr>
        <p:txBody>
          <a:bodyPr wrap="square" rtlCol="0">
            <a:spAutoFit/>
          </a:bodyPr>
          <a:lstStyle/>
          <a:p>
            <a:pPr indent="-457063">
              <a:spcAft>
                <a:spcPts val="6598"/>
              </a:spcAft>
              <a:buClr>
                <a:srgbClr val="7030A0"/>
              </a:buClr>
              <a:buSzPct val="75000"/>
              <a:buFont typeface="+mj-lt"/>
              <a:buAutoNum type="arabicPeriod" startAt="2"/>
            </a:pPr>
            <a:r>
              <a:rPr lang="en-US" dirty="0"/>
              <a:t>Under More Options, open Options and make sure Headings are used for Bookmarks is checked.</a:t>
            </a:r>
          </a:p>
        </p:txBody>
      </p:sp>
    </p:spTree>
    <p:extLst>
      <p:ext uri="{BB962C8B-B14F-4D97-AF65-F5344CB8AC3E}">
        <p14:creationId xmlns:p14="http://schemas.microsoft.com/office/powerpoint/2010/main" val="363513240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5E2C63-9ADB-4F21-BD50-73B22AE181C0}"/>
              </a:ext>
            </a:extLst>
          </p:cNvPr>
          <p:cNvSpPr>
            <a:spLocks noGrp="1"/>
          </p:cNvSpPr>
          <p:nvPr>
            <p:ph type="title"/>
          </p:nvPr>
        </p:nvSpPr>
        <p:spPr>
          <a:xfrm>
            <a:off x="304721" y="155869"/>
            <a:ext cx="11579384" cy="411162"/>
          </a:xfrm>
        </p:spPr>
        <p:txBody>
          <a:bodyPr/>
          <a:lstStyle/>
          <a:p>
            <a:r>
              <a:rPr lang="en-US" dirty="0"/>
              <a:t>PDF Maker vs. Make Accessible (</a:t>
            </a:r>
            <a:r>
              <a:rPr lang="en-US" dirty="0" err="1"/>
              <a:t>Autotagging</a:t>
            </a:r>
            <a:r>
              <a:rPr lang="en-US" dirty="0"/>
              <a:t>)</a:t>
            </a:r>
          </a:p>
        </p:txBody>
      </p:sp>
      <p:sp>
        <p:nvSpPr>
          <p:cNvPr id="3" name="Content Placeholder 2">
            <a:extLst>
              <a:ext uri="{FF2B5EF4-FFF2-40B4-BE49-F238E27FC236}">
                <a16:creationId xmlns:a16="http://schemas.microsoft.com/office/drawing/2014/main" id="{9DD12DE0-A714-4864-80A1-6CFDEE227172}"/>
              </a:ext>
            </a:extLst>
          </p:cNvPr>
          <p:cNvSpPr>
            <a:spLocks noGrp="1"/>
          </p:cNvSpPr>
          <p:nvPr>
            <p:ph idx="1"/>
          </p:nvPr>
        </p:nvSpPr>
        <p:spPr>
          <a:xfrm>
            <a:off x="304721" y="793817"/>
            <a:ext cx="11579384" cy="952500"/>
          </a:xfrm>
        </p:spPr>
        <p:txBody>
          <a:bodyPr/>
          <a:lstStyle/>
          <a:p>
            <a:pPr>
              <a:buClr>
                <a:srgbClr val="7030A0"/>
              </a:buClr>
            </a:pPr>
            <a:r>
              <a:rPr lang="en-US" dirty="0"/>
              <a:t>PDF Maker uses the semantic information of the source document to tag the PDF</a:t>
            </a:r>
          </a:p>
          <a:p>
            <a:pPr>
              <a:buClr>
                <a:srgbClr val="7030A0"/>
              </a:buClr>
            </a:pPr>
            <a:r>
              <a:rPr lang="en-US" dirty="0"/>
              <a:t>Make Accessible attempts to imply the structure of the document</a:t>
            </a:r>
          </a:p>
        </p:txBody>
      </p:sp>
      <p:sp>
        <p:nvSpPr>
          <p:cNvPr id="10" name="TextBox 9">
            <a:extLst>
              <a:ext uri="{FF2B5EF4-FFF2-40B4-BE49-F238E27FC236}">
                <a16:creationId xmlns:a16="http://schemas.microsoft.com/office/drawing/2014/main" id="{C7D5C078-1E83-4ED1-85E9-1CA65D785CE1}"/>
              </a:ext>
            </a:extLst>
          </p:cNvPr>
          <p:cNvSpPr txBox="1"/>
          <p:nvPr/>
        </p:nvSpPr>
        <p:spPr>
          <a:xfrm>
            <a:off x="674917" y="3303814"/>
            <a:ext cx="1404253" cy="369332"/>
          </a:xfrm>
          <a:prstGeom prst="rect">
            <a:avLst/>
          </a:prstGeom>
          <a:noFill/>
        </p:spPr>
        <p:txBody>
          <a:bodyPr wrap="square" rtlCol="0">
            <a:spAutoFit/>
          </a:bodyPr>
          <a:lstStyle/>
          <a:p>
            <a:r>
              <a:rPr lang="en-US" dirty="0"/>
              <a:t>PDF Maker &gt;</a:t>
            </a:r>
          </a:p>
        </p:txBody>
      </p:sp>
      <p:pic>
        <p:nvPicPr>
          <p:cNvPr id="5" name="Picture 4" descr="View of the Tag Tree created by PDFMaker">
            <a:extLst>
              <a:ext uri="{FF2B5EF4-FFF2-40B4-BE49-F238E27FC236}">
                <a16:creationId xmlns:a16="http://schemas.microsoft.com/office/drawing/2014/main" id="{4A081350-6207-4BF2-83C4-C3AF6636C69E}"/>
              </a:ext>
            </a:extLst>
          </p:cNvPr>
          <p:cNvPicPr>
            <a:picLocks noChangeAspect="1"/>
          </p:cNvPicPr>
          <p:nvPr/>
        </p:nvPicPr>
        <p:blipFill>
          <a:blip r:embed="rId2"/>
          <a:stretch>
            <a:fillRect/>
          </a:stretch>
        </p:blipFill>
        <p:spPr>
          <a:xfrm>
            <a:off x="2127457" y="1573094"/>
            <a:ext cx="1448504" cy="4807046"/>
          </a:xfrm>
          <a:prstGeom prst="rect">
            <a:avLst/>
          </a:prstGeom>
        </p:spPr>
      </p:pic>
      <p:sp>
        <p:nvSpPr>
          <p:cNvPr id="11" name="TextBox 10">
            <a:extLst>
              <a:ext uri="{FF2B5EF4-FFF2-40B4-BE49-F238E27FC236}">
                <a16:creationId xmlns:a16="http://schemas.microsoft.com/office/drawing/2014/main" id="{3509C03D-2A07-4A05-B373-49C909D2FC87}"/>
              </a:ext>
            </a:extLst>
          </p:cNvPr>
          <p:cNvSpPr txBox="1"/>
          <p:nvPr/>
        </p:nvSpPr>
        <p:spPr>
          <a:xfrm>
            <a:off x="5350361" y="3298367"/>
            <a:ext cx="1964836" cy="369332"/>
          </a:xfrm>
          <a:prstGeom prst="rect">
            <a:avLst/>
          </a:prstGeom>
          <a:noFill/>
        </p:spPr>
        <p:txBody>
          <a:bodyPr wrap="square" rtlCol="0">
            <a:spAutoFit/>
          </a:bodyPr>
          <a:lstStyle/>
          <a:p>
            <a:r>
              <a:rPr lang="en-US" dirty="0"/>
              <a:t>&lt; Make Accessible</a:t>
            </a:r>
          </a:p>
        </p:txBody>
      </p:sp>
      <p:grpSp>
        <p:nvGrpSpPr>
          <p:cNvPr id="7" name="Group 6" descr="View of the Tag Tree created by Make Accessible&#10;">
            <a:extLst>
              <a:ext uri="{FF2B5EF4-FFF2-40B4-BE49-F238E27FC236}">
                <a16:creationId xmlns:a16="http://schemas.microsoft.com/office/drawing/2014/main" id="{86866725-AB17-44EA-9405-155DB2CDA9C9}"/>
              </a:ext>
            </a:extLst>
          </p:cNvPr>
          <p:cNvGrpSpPr/>
          <p:nvPr/>
        </p:nvGrpSpPr>
        <p:grpSpPr>
          <a:xfrm>
            <a:off x="3951690" y="1573094"/>
            <a:ext cx="1392094" cy="4871723"/>
            <a:chOff x="3951690" y="1573094"/>
            <a:chExt cx="1392094" cy="4871723"/>
          </a:xfrm>
        </p:grpSpPr>
        <p:pic>
          <p:nvPicPr>
            <p:cNvPr id="6" name="Picture 5" descr="Artifact&#10;">
              <a:extLst>
                <a:ext uri="{FF2B5EF4-FFF2-40B4-BE49-F238E27FC236}">
                  <a16:creationId xmlns:a16="http://schemas.microsoft.com/office/drawing/2014/main" id="{88941B67-A1A7-412C-9C65-8A2DE15F6DD1}"/>
                </a:ext>
              </a:extLst>
            </p:cNvPr>
            <p:cNvPicPr>
              <a:picLocks noChangeAspect="1"/>
            </p:cNvPicPr>
            <p:nvPr/>
          </p:nvPicPr>
          <p:blipFill>
            <a:blip r:embed="rId3"/>
            <a:stretch>
              <a:fillRect/>
            </a:stretch>
          </p:blipFill>
          <p:spPr>
            <a:xfrm>
              <a:off x="3951690" y="1573094"/>
              <a:ext cx="1392094" cy="3920949"/>
            </a:xfrm>
            <a:prstGeom prst="rect">
              <a:avLst/>
            </a:prstGeom>
          </p:spPr>
        </p:pic>
        <p:pic>
          <p:nvPicPr>
            <p:cNvPr id="9" name="Picture 8" descr="Artifact">
              <a:extLst>
                <a:ext uri="{FF2B5EF4-FFF2-40B4-BE49-F238E27FC236}">
                  <a16:creationId xmlns:a16="http://schemas.microsoft.com/office/drawing/2014/main" id="{2D937CFD-A30D-4829-8ED0-A972EF4E5175}"/>
                </a:ext>
              </a:extLst>
            </p:cNvPr>
            <p:cNvPicPr>
              <a:picLocks noChangeAspect="1"/>
            </p:cNvPicPr>
            <p:nvPr/>
          </p:nvPicPr>
          <p:blipFill>
            <a:blip r:embed="rId4"/>
            <a:stretch>
              <a:fillRect/>
            </a:stretch>
          </p:blipFill>
          <p:spPr>
            <a:xfrm>
              <a:off x="4116721" y="5468732"/>
              <a:ext cx="1021334" cy="976085"/>
            </a:xfrm>
            <a:prstGeom prst="rect">
              <a:avLst/>
            </a:prstGeom>
          </p:spPr>
        </p:pic>
      </p:grpSp>
      <p:pic>
        <p:nvPicPr>
          <p:cNvPr id="13" name="Picture 12" descr="Document used to create the two different Tag Trees">
            <a:extLst>
              <a:ext uri="{FF2B5EF4-FFF2-40B4-BE49-F238E27FC236}">
                <a16:creationId xmlns:a16="http://schemas.microsoft.com/office/drawing/2014/main" id="{F1BE2025-BC04-4F2C-8C9E-22074A43E147}"/>
              </a:ext>
            </a:extLst>
          </p:cNvPr>
          <p:cNvPicPr>
            <a:picLocks noChangeAspect="1"/>
          </p:cNvPicPr>
          <p:nvPr/>
        </p:nvPicPr>
        <p:blipFill>
          <a:blip r:embed="rId5"/>
          <a:stretch>
            <a:fillRect/>
          </a:stretch>
        </p:blipFill>
        <p:spPr>
          <a:xfrm>
            <a:off x="7696200" y="1283740"/>
            <a:ext cx="4033840" cy="4980989"/>
          </a:xfrm>
          <a:prstGeom prst="rect">
            <a:avLst/>
          </a:prstGeom>
        </p:spPr>
      </p:pic>
      <p:sp>
        <p:nvSpPr>
          <p:cNvPr id="4" name="Slide Number Placeholder 3">
            <a:extLst>
              <a:ext uri="{FF2B5EF4-FFF2-40B4-BE49-F238E27FC236}">
                <a16:creationId xmlns:a16="http://schemas.microsoft.com/office/drawing/2014/main" id="{78EF7BB5-5786-4C91-B52F-032205BFEEEF}"/>
              </a:ext>
            </a:extLst>
          </p:cNvPr>
          <p:cNvSpPr>
            <a:spLocks noGrp="1"/>
          </p:cNvSpPr>
          <p:nvPr>
            <p:ph type="sldNum" sz="quarter" idx="12"/>
          </p:nvPr>
        </p:nvSpPr>
        <p:spPr/>
        <p:txBody>
          <a:bodyPr/>
          <a:lstStyle/>
          <a:p>
            <a:pPr algn="ctr"/>
            <a:fld id="{90156F56-D5AE-4C6F-B826-C69D1BC521BB}" type="slidenum">
              <a:rPr lang="en-US" smtClean="0"/>
              <a:pPr algn="ctr"/>
              <a:t>11</a:t>
            </a:fld>
            <a:endParaRPr lang="en-US" dirty="0"/>
          </a:p>
        </p:txBody>
      </p:sp>
    </p:spTree>
    <p:extLst>
      <p:ext uri="{BB962C8B-B14F-4D97-AF65-F5344CB8AC3E}">
        <p14:creationId xmlns:p14="http://schemas.microsoft.com/office/powerpoint/2010/main" val="407059483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Reading an Accessible PDF</a:t>
            </a:r>
          </a:p>
        </p:txBody>
      </p:sp>
      <p:sp>
        <p:nvSpPr>
          <p:cNvPr id="3" name="Content Placeholder 2"/>
          <p:cNvSpPr>
            <a:spLocks noGrp="1"/>
          </p:cNvSpPr>
          <p:nvPr>
            <p:ph idx="1"/>
          </p:nvPr>
        </p:nvSpPr>
        <p:spPr/>
        <p:txBody>
          <a:bodyPr>
            <a:normAutofit/>
          </a:bodyPr>
          <a:lstStyle/>
          <a:p>
            <a:pPr marL="0" indent="0">
              <a:buClr>
                <a:srgbClr val="7030A0"/>
              </a:buClr>
              <a:buSzPct val="75000"/>
              <a:buNone/>
            </a:pPr>
            <a:r>
              <a:rPr lang="en-US" dirty="0"/>
              <a:t>Variables</a:t>
            </a:r>
          </a:p>
          <a:p>
            <a:pPr marL="457200" indent="-457200">
              <a:buClr>
                <a:srgbClr val="7030A0"/>
              </a:buClr>
              <a:buSzPct val="75000"/>
              <a:buFont typeface="+mj-lt"/>
              <a:buAutoNum type="arabicPeriod"/>
            </a:pPr>
            <a:r>
              <a:rPr lang="en-US" dirty="0"/>
              <a:t>Quality of the tagging of the PDF document (how accessible is the document)</a:t>
            </a:r>
          </a:p>
          <a:p>
            <a:pPr marL="457200" indent="-457200">
              <a:buClr>
                <a:srgbClr val="7030A0"/>
              </a:buClr>
              <a:buSzPct val="75000"/>
              <a:buFont typeface="+mj-lt"/>
              <a:buAutoNum type="arabicPeriod"/>
            </a:pPr>
            <a:r>
              <a:rPr lang="en-US" dirty="0"/>
              <a:t>Assistive Technology (e.g. Screen Reader) support for PDF tags</a:t>
            </a:r>
          </a:p>
          <a:p>
            <a:pPr marL="457200" indent="-457200">
              <a:buClr>
                <a:srgbClr val="7030A0"/>
              </a:buClr>
              <a:buSzPct val="75000"/>
              <a:buFont typeface="+mj-lt"/>
              <a:buAutoNum type="arabicPeriod"/>
            </a:pPr>
            <a:r>
              <a:rPr lang="en-US" dirty="0"/>
              <a:t>PDF “Reader” support for PDF tags</a:t>
            </a:r>
          </a:p>
          <a:p>
            <a:pPr marL="457200" indent="-457200">
              <a:buClr>
                <a:srgbClr val="7030A0"/>
              </a:buClr>
              <a:buSzPct val="75000"/>
              <a:buFont typeface="+mj-lt"/>
              <a:buAutoNum type="arabicPeriod"/>
            </a:pPr>
            <a:r>
              <a:rPr lang="en-US" dirty="0"/>
              <a:t>Untagged document (reading </a:t>
            </a:r>
            <a:r>
              <a:rPr lang="en-US"/>
              <a:t>order inferred)</a:t>
            </a:r>
            <a:endParaRPr lang="en-US" dirty="0"/>
          </a:p>
          <a:p>
            <a:pPr marL="457200" indent="-457200">
              <a:buClr>
                <a:srgbClr val="7030A0"/>
              </a:buClr>
              <a:buSzPct val="75000"/>
              <a:buFont typeface="+mj-lt"/>
              <a:buAutoNum type="arabicPeriod"/>
            </a:pPr>
            <a:endParaRPr lang="en-US" dirty="0"/>
          </a:p>
          <a:p>
            <a:pPr marL="0" indent="0">
              <a:buClr>
                <a:srgbClr val="7030A0"/>
              </a:buClr>
              <a:buSzPct val="75000"/>
              <a:buNone/>
            </a:pPr>
            <a:r>
              <a:rPr lang="en-US" dirty="0"/>
              <a:t>Best Results</a:t>
            </a:r>
          </a:p>
          <a:p>
            <a:pPr marL="457200" indent="-457200">
              <a:buClr>
                <a:srgbClr val="7030A0"/>
              </a:buClr>
              <a:buSzPct val="75000"/>
              <a:buFont typeface="+mj-lt"/>
              <a:buAutoNum type="arabicPeriod"/>
            </a:pPr>
            <a:r>
              <a:rPr lang="en-US" dirty="0"/>
              <a:t>PDF/UA tagged document</a:t>
            </a:r>
          </a:p>
          <a:p>
            <a:pPr marL="457200" indent="-457200">
              <a:buClr>
                <a:srgbClr val="7030A0"/>
              </a:buClr>
              <a:buSzPct val="75000"/>
              <a:buFont typeface="+mj-lt"/>
              <a:buAutoNum type="arabicPeriod"/>
            </a:pPr>
            <a:r>
              <a:rPr lang="en-US" dirty="0"/>
              <a:t>NVDA screen reader from NV Access (free screen reader)</a:t>
            </a:r>
          </a:p>
          <a:p>
            <a:pPr marL="457200" indent="-457200">
              <a:buClr>
                <a:srgbClr val="7030A0"/>
              </a:buClr>
              <a:buSzPct val="75000"/>
              <a:buFont typeface="+mj-lt"/>
              <a:buAutoNum type="arabicPeriod"/>
            </a:pPr>
            <a:r>
              <a:rPr lang="en-US" dirty="0"/>
              <a:t>Acrobat Reader (desktop)</a:t>
            </a:r>
          </a:p>
        </p:txBody>
      </p:sp>
      <p:sp>
        <p:nvSpPr>
          <p:cNvPr id="4" name="Slide Number Placeholder 3"/>
          <p:cNvSpPr>
            <a:spLocks noGrp="1"/>
          </p:cNvSpPr>
          <p:nvPr>
            <p:ph type="sldNum" sz="quarter" idx="12"/>
          </p:nvPr>
        </p:nvSpPr>
        <p:spPr/>
        <p:txBody>
          <a:bodyPr/>
          <a:lstStyle/>
          <a:p>
            <a:pPr algn="ctr"/>
            <a:fld id="{90156F56-D5AE-4C6F-B826-C69D1BC521BB}" type="slidenum">
              <a:rPr lang="en-US" smtClean="0"/>
              <a:pPr algn="ctr"/>
              <a:t>12</a:t>
            </a:fld>
            <a:endParaRPr lang="en-US" dirty="0"/>
          </a:p>
        </p:txBody>
      </p:sp>
    </p:spTree>
    <p:extLst>
      <p:ext uri="{BB962C8B-B14F-4D97-AF65-F5344CB8AC3E}">
        <p14:creationId xmlns:p14="http://schemas.microsoft.com/office/powerpoint/2010/main" val="196875416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ctrTitle"/>
          </p:nvPr>
        </p:nvSpPr>
        <p:spPr>
          <a:xfrm>
            <a:off x="641182" y="1700742"/>
            <a:ext cx="10918220" cy="369332"/>
          </a:xfrm>
        </p:spPr>
        <p:txBody>
          <a:bodyPr/>
          <a:lstStyle/>
          <a:p>
            <a:r>
              <a:rPr lang="en-US" dirty="0"/>
              <a:t>Getting Ready in Acrobat Pro DC</a:t>
            </a:r>
          </a:p>
        </p:txBody>
      </p:sp>
      <p:sp>
        <p:nvSpPr>
          <p:cNvPr id="2" name="Slide Number Placeholder 1"/>
          <p:cNvSpPr>
            <a:spLocks noGrp="1"/>
          </p:cNvSpPr>
          <p:nvPr>
            <p:ph type="sldNum" sz="quarter" idx="12"/>
          </p:nvPr>
        </p:nvSpPr>
        <p:spPr/>
        <p:txBody>
          <a:bodyPr/>
          <a:lstStyle/>
          <a:p>
            <a:fld id="{90156F56-D5AE-4C6F-B826-C69D1BC521BB}" type="slidenum">
              <a:rPr lang="en-US" smtClean="0"/>
              <a:pPr/>
              <a:t>13</a:t>
            </a:fld>
            <a:endParaRPr lang="en-US"/>
          </a:p>
        </p:txBody>
      </p:sp>
    </p:spTree>
    <p:extLst>
      <p:ext uri="{BB962C8B-B14F-4D97-AF65-F5344CB8AC3E}">
        <p14:creationId xmlns:p14="http://schemas.microsoft.com/office/powerpoint/2010/main" val="1357758990"/>
      </p:ext>
    </p:extLst>
  </p:cSld>
  <p:clrMapOvr>
    <a:masterClrMapping/>
  </p:clrMapOvr>
  <p:transition>
    <p:fade/>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Intro to Adobe Acrobat Pro DC – New UI Layout</a:t>
            </a:r>
          </a:p>
        </p:txBody>
      </p:sp>
      <p:sp>
        <p:nvSpPr>
          <p:cNvPr id="3" name="Content Placeholder 2"/>
          <p:cNvSpPr>
            <a:spLocks noGrp="1"/>
          </p:cNvSpPr>
          <p:nvPr>
            <p:ph idx="1"/>
          </p:nvPr>
        </p:nvSpPr>
        <p:spPr>
          <a:xfrm>
            <a:off x="304721" y="990600"/>
            <a:ext cx="11579384" cy="598984"/>
          </a:xfrm>
        </p:spPr>
        <p:txBody>
          <a:bodyPr/>
          <a:lstStyle/>
          <a:p>
            <a:pPr marL="0" indent="0">
              <a:buClr>
                <a:srgbClr val="7030A0"/>
              </a:buClr>
              <a:buSzPct val="75000"/>
              <a:buNone/>
            </a:pPr>
            <a:r>
              <a:rPr lang="en-US" dirty="0"/>
              <a:t>New UI Layout</a:t>
            </a:r>
          </a:p>
          <a:p>
            <a:pPr marL="0" indent="0">
              <a:buClr>
                <a:srgbClr val="7030A0"/>
              </a:buClr>
              <a:buSzPct val="75000"/>
              <a:buNone/>
            </a:pPr>
            <a:endParaRPr lang="en-US" dirty="0"/>
          </a:p>
        </p:txBody>
      </p:sp>
      <p:pic>
        <p:nvPicPr>
          <p:cNvPr id="5" name="Picture 4" descr="Acrobat Pro DC Home Tab showing Recent Files with focus">
            <a:extLst>
              <a:ext uri="{FF2B5EF4-FFF2-40B4-BE49-F238E27FC236}">
                <a16:creationId xmlns:a16="http://schemas.microsoft.com/office/drawing/2014/main" id="{F3279A11-B60B-4ADB-91C9-ECDCC0DA2895}"/>
              </a:ext>
            </a:extLst>
          </p:cNvPr>
          <p:cNvPicPr>
            <a:picLocks noChangeAspect="1"/>
          </p:cNvPicPr>
          <p:nvPr/>
        </p:nvPicPr>
        <p:blipFill>
          <a:blip r:embed="rId2"/>
          <a:stretch>
            <a:fillRect/>
          </a:stretch>
        </p:blipFill>
        <p:spPr>
          <a:xfrm>
            <a:off x="1257971" y="1684051"/>
            <a:ext cx="9725128" cy="3603334"/>
          </a:xfrm>
          <a:prstGeom prst="rect">
            <a:avLst/>
          </a:prstGeom>
        </p:spPr>
      </p:pic>
      <p:sp>
        <p:nvSpPr>
          <p:cNvPr id="4" name="Slide Number Placeholder 3"/>
          <p:cNvSpPr>
            <a:spLocks noGrp="1"/>
          </p:cNvSpPr>
          <p:nvPr>
            <p:ph type="sldNum" sz="quarter" idx="12"/>
          </p:nvPr>
        </p:nvSpPr>
        <p:spPr/>
        <p:txBody>
          <a:bodyPr/>
          <a:lstStyle/>
          <a:p>
            <a:pPr algn="ctr"/>
            <a:fld id="{90156F56-D5AE-4C6F-B826-C69D1BC521BB}" type="slidenum">
              <a:rPr lang="en-US" smtClean="0"/>
              <a:pPr algn="ctr"/>
              <a:t>14</a:t>
            </a:fld>
            <a:endParaRPr lang="en-US" dirty="0"/>
          </a:p>
        </p:txBody>
      </p:sp>
    </p:spTree>
    <p:extLst>
      <p:ext uri="{BB962C8B-B14F-4D97-AF65-F5344CB8AC3E}">
        <p14:creationId xmlns:p14="http://schemas.microsoft.com/office/powerpoint/2010/main" val="209579421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721" y="175441"/>
            <a:ext cx="11579384" cy="411162"/>
          </a:xfrm>
        </p:spPr>
        <p:txBody>
          <a:bodyPr/>
          <a:lstStyle/>
          <a:p>
            <a:r>
              <a:rPr lang="en-US" dirty="0"/>
              <a:t>Acrobat Accessibility Setup – Tools Pane</a:t>
            </a:r>
          </a:p>
        </p:txBody>
      </p:sp>
      <p:sp>
        <p:nvSpPr>
          <p:cNvPr id="3" name="Content Placeholder 2"/>
          <p:cNvSpPr>
            <a:spLocks noGrp="1"/>
          </p:cNvSpPr>
          <p:nvPr>
            <p:ph idx="1"/>
          </p:nvPr>
        </p:nvSpPr>
        <p:spPr>
          <a:xfrm>
            <a:off x="304721" y="1037829"/>
            <a:ext cx="5709636" cy="1171971"/>
          </a:xfrm>
        </p:spPr>
        <p:txBody>
          <a:bodyPr>
            <a:normAutofit lnSpcReduction="10000"/>
          </a:bodyPr>
          <a:lstStyle/>
          <a:p>
            <a:pPr marL="275851" lvl="1" indent="0">
              <a:buClr>
                <a:srgbClr val="7030A0"/>
              </a:buClr>
              <a:buSzPct val="75000"/>
              <a:buNone/>
            </a:pPr>
            <a:r>
              <a:rPr lang="en-US" dirty="0"/>
              <a:t>Tools Tab &gt; Select Add Tool &gt; Organize Tools Pane</a:t>
            </a:r>
          </a:p>
          <a:p>
            <a:pPr lvl="1">
              <a:buClr>
                <a:srgbClr val="7030A0"/>
              </a:buClr>
              <a:buSzPct val="75000"/>
            </a:pPr>
            <a:r>
              <a:rPr lang="en-US" dirty="0"/>
              <a:t>Action Wizard</a:t>
            </a:r>
          </a:p>
          <a:p>
            <a:pPr lvl="1">
              <a:buClr>
                <a:srgbClr val="7030A0"/>
              </a:buClr>
              <a:buSzPct val="75000"/>
            </a:pPr>
            <a:r>
              <a:rPr lang="en-US" dirty="0"/>
              <a:t>Accessibility</a:t>
            </a:r>
          </a:p>
        </p:txBody>
      </p:sp>
      <p:pic>
        <p:nvPicPr>
          <p:cNvPr id="8" name="Picture 7" title="Tools Options showing Accessibility and Action Wizard Tools"/>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78741" y="2329543"/>
            <a:ext cx="7114063" cy="3820886"/>
          </a:xfrm>
          <a:prstGeom prst="rect">
            <a:avLst/>
          </a:prstGeom>
        </p:spPr>
      </p:pic>
      <p:sp>
        <p:nvSpPr>
          <p:cNvPr id="4" name="Slide Number Placeholder 3"/>
          <p:cNvSpPr>
            <a:spLocks noGrp="1"/>
          </p:cNvSpPr>
          <p:nvPr>
            <p:ph type="sldNum" sz="quarter" idx="12"/>
          </p:nvPr>
        </p:nvSpPr>
        <p:spPr/>
        <p:txBody>
          <a:bodyPr/>
          <a:lstStyle/>
          <a:p>
            <a:pPr algn="ctr"/>
            <a:fld id="{90156F56-D5AE-4C6F-B826-C69D1BC521BB}" type="slidenum">
              <a:rPr lang="en-US" smtClean="0"/>
              <a:pPr algn="ctr"/>
              <a:t>15</a:t>
            </a:fld>
            <a:endParaRPr lang="en-US" dirty="0"/>
          </a:p>
        </p:txBody>
      </p:sp>
    </p:spTree>
    <p:extLst>
      <p:ext uri="{BB962C8B-B14F-4D97-AF65-F5344CB8AC3E}">
        <p14:creationId xmlns:p14="http://schemas.microsoft.com/office/powerpoint/2010/main" val="216600112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Acrobat Pro DC Tools for Creating Accessible PDF Documents and Forms</a:t>
            </a:r>
          </a:p>
        </p:txBody>
      </p:sp>
      <p:sp>
        <p:nvSpPr>
          <p:cNvPr id="3" name="Content Placeholder 2"/>
          <p:cNvSpPr>
            <a:spLocks noGrp="1"/>
          </p:cNvSpPr>
          <p:nvPr>
            <p:ph idx="1"/>
          </p:nvPr>
        </p:nvSpPr>
        <p:spPr>
          <a:xfrm>
            <a:off x="304720" y="1072243"/>
            <a:ext cx="11579384" cy="5268685"/>
          </a:xfrm>
        </p:spPr>
        <p:txBody>
          <a:bodyPr>
            <a:normAutofit lnSpcReduction="10000"/>
          </a:bodyPr>
          <a:lstStyle/>
          <a:p>
            <a:pPr marL="457200" indent="-457200">
              <a:buClr>
                <a:srgbClr val="7030A0"/>
              </a:buClr>
              <a:buSzPct val="75000"/>
              <a:buFont typeface="+mj-lt"/>
              <a:buAutoNum type="arabicPeriod"/>
            </a:pPr>
            <a:r>
              <a:rPr lang="en-US" dirty="0"/>
              <a:t>Accessibility</a:t>
            </a:r>
          </a:p>
          <a:p>
            <a:pPr lvl="1">
              <a:buClr>
                <a:srgbClr val="7030A0"/>
              </a:buClr>
              <a:buSzPct val="75000"/>
            </a:pPr>
            <a:r>
              <a:rPr lang="en-US" dirty="0"/>
              <a:t>Autotag Document</a:t>
            </a:r>
          </a:p>
          <a:p>
            <a:pPr lvl="1">
              <a:buClr>
                <a:srgbClr val="7030A0"/>
              </a:buClr>
              <a:buSzPct val="75000"/>
            </a:pPr>
            <a:r>
              <a:rPr lang="en-US" dirty="0"/>
              <a:t>Full Check (Accessibility Checker)</a:t>
            </a:r>
          </a:p>
          <a:p>
            <a:pPr lvl="1">
              <a:buClr>
                <a:srgbClr val="7030A0"/>
              </a:buClr>
              <a:buSzPct val="75000"/>
            </a:pPr>
            <a:r>
              <a:rPr lang="en-US" dirty="0"/>
              <a:t>Set Alternate Text</a:t>
            </a:r>
          </a:p>
          <a:p>
            <a:pPr marL="457200" indent="-457200">
              <a:buClr>
                <a:srgbClr val="7030A0"/>
              </a:buClr>
              <a:buSzPct val="75000"/>
              <a:buFont typeface="+mj-lt"/>
              <a:buAutoNum type="arabicPeriod"/>
            </a:pPr>
            <a:r>
              <a:rPr lang="en-US" dirty="0"/>
              <a:t>Action Wizard</a:t>
            </a:r>
          </a:p>
          <a:p>
            <a:pPr lvl="1">
              <a:buClr>
                <a:srgbClr val="7030A0"/>
              </a:buClr>
              <a:buSzPct val="75000"/>
            </a:pPr>
            <a:r>
              <a:rPr lang="en-US" dirty="0"/>
              <a:t>Make Accessible (automatic process)</a:t>
            </a:r>
          </a:p>
          <a:p>
            <a:pPr marL="457200" indent="-457200">
              <a:buClr>
                <a:srgbClr val="7030A0"/>
              </a:buClr>
              <a:buSzPct val="75000"/>
              <a:buFont typeface="+mj-lt"/>
              <a:buAutoNum type="arabicPeriod"/>
            </a:pPr>
            <a:r>
              <a:rPr lang="en-US" dirty="0"/>
              <a:t>Edit PDF</a:t>
            </a:r>
          </a:p>
          <a:p>
            <a:pPr lvl="1">
              <a:buClr>
                <a:srgbClr val="7030A0"/>
              </a:buClr>
              <a:buSzPct val="75000"/>
            </a:pPr>
            <a:r>
              <a:rPr lang="en-US" dirty="0"/>
              <a:t>Links</a:t>
            </a:r>
          </a:p>
          <a:p>
            <a:pPr marL="457200" indent="-457200">
              <a:buClr>
                <a:srgbClr val="7030A0"/>
              </a:buClr>
              <a:buSzPct val="75000"/>
              <a:buFont typeface="+mj-lt"/>
              <a:buAutoNum type="arabicPeriod"/>
            </a:pPr>
            <a:r>
              <a:rPr lang="en-US" dirty="0"/>
              <a:t>Enhance Scans</a:t>
            </a:r>
          </a:p>
          <a:p>
            <a:pPr lvl="1">
              <a:buClr>
                <a:srgbClr val="7030A0"/>
              </a:buClr>
              <a:buSzPct val="75000"/>
            </a:pPr>
            <a:r>
              <a:rPr lang="en-US" dirty="0"/>
              <a:t>Enhance Scanned Document</a:t>
            </a:r>
          </a:p>
          <a:p>
            <a:pPr lvl="1">
              <a:buClr>
                <a:srgbClr val="7030A0"/>
              </a:buClr>
              <a:buSzPct val="75000"/>
            </a:pPr>
            <a:r>
              <a:rPr lang="en-US" dirty="0"/>
              <a:t>Recognize Text</a:t>
            </a:r>
          </a:p>
          <a:p>
            <a:pPr marL="457200" indent="-457200">
              <a:buClr>
                <a:srgbClr val="7030A0"/>
              </a:buClr>
              <a:buSzPct val="75000"/>
              <a:buFont typeface="+mj-lt"/>
              <a:buAutoNum type="arabicPeriod"/>
            </a:pPr>
            <a:r>
              <a:rPr lang="en-US" dirty="0"/>
              <a:t>Prepare Form</a:t>
            </a:r>
          </a:p>
          <a:p>
            <a:pPr lvl="1">
              <a:buClr>
                <a:srgbClr val="7030A0"/>
              </a:buClr>
              <a:buSzPct val="75000"/>
            </a:pPr>
            <a:r>
              <a:rPr lang="en-US" dirty="0"/>
              <a:t>Create Form Fields</a:t>
            </a:r>
          </a:p>
          <a:p>
            <a:pPr marL="457200" indent="-457200">
              <a:buClr>
                <a:srgbClr val="7030A0"/>
              </a:buClr>
              <a:buSzPct val="75000"/>
              <a:buFont typeface="+mj-lt"/>
              <a:buAutoNum type="arabicPeriod"/>
            </a:pPr>
            <a:r>
              <a:rPr lang="en-US" dirty="0"/>
              <a:t>Organize Pages</a:t>
            </a:r>
          </a:p>
        </p:txBody>
      </p:sp>
      <p:sp>
        <p:nvSpPr>
          <p:cNvPr id="4" name="Slide Number Placeholder 3"/>
          <p:cNvSpPr>
            <a:spLocks noGrp="1"/>
          </p:cNvSpPr>
          <p:nvPr>
            <p:ph type="sldNum" sz="quarter" idx="12"/>
          </p:nvPr>
        </p:nvSpPr>
        <p:spPr/>
        <p:txBody>
          <a:bodyPr/>
          <a:lstStyle/>
          <a:p>
            <a:pPr algn="ctr"/>
            <a:fld id="{90156F56-D5AE-4C6F-B826-C69D1BC521BB}" type="slidenum">
              <a:rPr lang="en-US" smtClean="0"/>
              <a:pPr algn="ctr"/>
              <a:t>16</a:t>
            </a:fld>
            <a:endParaRPr lang="en-US" dirty="0"/>
          </a:p>
        </p:txBody>
      </p:sp>
    </p:spTree>
    <p:extLst>
      <p:ext uri="{BB962C8B-B14F-4D97-AF65-F5344CB8AC3E}">
        <p14:creationId xmlns:p14="http://schemas.microsoft.com/office/powerpoint/2010/main" val="372967732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721" y="175441"/>
            <a:ext cx="11579384" cy="411162"/>
          </a:xfrm>
        </p:spPr>
        <p:txBody>
          <a:bodyPr/>
          <a:lstStyle/>
          <a:p>
            <a:r>
              <a:rPr lang="en-US" dirty="0"/>
              <a:t>Acrobat Accessibility Setup – Navigation Pane</a:t>
            </a:r>
          </a:p>
        </p:txBody>
      </p:sp>
      <p:sp>
        <p:nvSpPr>
          <p:cNvPr id="7" name="Content Placeholder 2"/>
          <p:cNvSpPr txBox="1">
            <a:spLocks/>
          </p:cNvSpPr>
          <p:nvPr/>
        </p:nvSpPr>
        <p:spPr>
          <a:xfrm>
            <a:off x="304721" y="966314"/>
            <a:ext cx="4615622" cy="1635372"/>
          </a:xfrm>
          <a:prstGeom prst="rect">
            <a:avLst/>
          </a:prstGeom>
        </p:spPr>
        <p:txBody>
          <a:bodyPr vert="horz" lIns="108829" tIns="54414" rIns="108829" bIns="54414" rtlCol="0">
            <a:normAutofit/>
          </a:bodyPr>
          <a:lstStyle>
            <a:lvl1pPr marL="275852" indent="-275852" algn="l" defTabSz="1088291" rtl="0" eaLnBrk="1" latinLnBrk="0" hangingPunct="1">
              <a:spcBef>
                <a:spcPts val="714"/>
              </a:spcBef>
              <a:buClr>
                <a:schemeClr val="accent4"/>
              </a:buClr>
              <a:buSzPct val="70000"/>
              <a:buFont typeface="Wingdings" pitchFamily="2" charset="2"/>
              <a:buChar char="§"/>
              <a:defRPr sz="2000" kern="1200">
                <a:solidFill>
                  <a:schemeClr val="tx1"/>
                </a:solidFill>
                <a:latin typeface="+mn-lt"/>
                <a:ea typeface="+mn-ea"/>
                <a:cs typeface="+mn-cs"/>
              </a:defRPr>
            </a:lvl1pPr>
            <a:lvl2pPr marL="551703" indent="-275852" algn="l" defTabSz="1088291" rtl="0" eaLnBrk="1" latinLnBrk="0" hangingPunct="1">
              <a:spcBef>
                <a:spcPts val="714"/>
              </a:spcBef>
              <a:buClr>
                <a:schemeClr val="accent4"/>
              </a:buClr>
              <a:buSzPct val="70000"/>
              <a:buFont typeface="Wingdings" pitchFamily="2" charset="2"/>
              <a:buChar char="§"/>
              <a:defRPr sz="2000" kern="1200">
                <a:solidFill>
                  <a:schemeClr val="tx1"/>
                </a:solidFill>
                <a:latin typeface="+mn-lt"/>
                <a:ea typeface="+mn-ea"/>
                <a:cs typeface="+mn-cs"/>
              </a:defRPr>
            </a:lvl2pPr>
            <a:lvl3pPr marL="751979" indent="-200276" algn="l" defTabSz="1088291" rtl="0" eaLnBrk="1" latinLnBrk="0" hangingPunct="1">
              <a:spcBef>
                <a:spcPts val="714"/>
              </a:spcBef>
              <a:buClr>
                <a:schemeClr val="accent4"/>
              </a:buClr>
              <a:buSzPct val="70000"/>
              <a:buFont typeface="Wingdings" pitchFamily="2" charset="2"/>
              <a:buChar char="§"/>
              <a:defRPr sz="1800" kern="1200">
                <a:solidFill>
                  <a:schemeClr val="tx1"/>
                </a:solidFill>
                <a:latin typeface="+mn-lt"/>
                <a:ea typeface="+mn-ea"/>
                <a:cs typeface="+mn-cs"/>
              </a:defRPr>
            </a:lvl3pPr>
            <a:lvl4pPr marL="950366" indent="-198387" algn="l" defTabSz="1088291" rtl="0" eaLnBrk="1" latinLnBrk="0" hangingPunct="1">
              <a:spcBef>
                <a:spcPts val="714"/>
              </a:spcBef>
              <a:buClr>
                <a:schemeClr val="accent4"/>
              </a:buClr>
              <a:buSzPct val="70000"/>
              <a:buFont typeface="Wingdings" pitchFamily="2" charset="2"/>
              <a:buChar char="§"/>
              <a:defRPr sz="1800" kern="1200">
                <a:solidFill>
                  <a:schemeClr val="tx1"/>
                </a:solidFill>
                <a:latin typeface="+mn-lt"/>
                <a:ea typeface="+mn-ea"/>
                <a:cs typeface="+mn-cs"/>
              </a:defRPr>
            </a:lvl4pPr>
            <a:lvl5pPr marL="1088291" indent="-137926" algn="l" defTabSz="1088291" rtl="0" eaLnBrk="1" latinLnBrk="0" hangingPunct="1">
              <a:spcBef>
                <a:spcPts val="714"/>
              </a:spcBef>
              <a:buClr>
                <a:schemeClr val="accent4"/>
              </a:buClr>
              <a:buSzPct val="70000"/>
              <a:buFont typeface="Wingdings" pitchFamily="2" charset="2"/>
              <a:buChar char="§"/>
              <a:defRPr sz="1400" kern="1200">
                <a:solidFill>
                  <a:schemeClr val="tx1"/>
                </a:solidFill>
                <a:latin typeface="+mn-lt"/>
                <a:ea typeface="+mn-ea"/>
                <a:cs typeface="+mn-cs"/>
              </a:defRPr>
            </a:lvl5pPr>
            <a:lvl6pPr marL="2992799" indent="-272073" algn="l" defTabSz="1088291" rtl="0" eaLnBrk="1" latinLnBrk="0" hangingPunct="1">
              <a:spcBef>
                <a:spcPct val="20000"/>
              </a:spcBef>
              <a:buFont typeface="Arial" pitchFamily="34" charset="0"/>
              <a:buChar char="•"/>
              <a:defRPr sz="2400" kern="1200">
                <a:solidFill>
                  <a:schemeClr val="tx1"/>
                </a:solidFill>
                <a:latin typeface="+mn-lt"/>
                <a:ea typeface="+mn-ea"/>
                <a:cs typeface="+mn-cs"/>
              </a:defRPr>
            </a:lvl6pPr>
            <a:lvl7pPr marL="3536944" indent="-272073" algn="l" defTabSz="1088291" rtl="0" eaLnBrk="1" latinLnBrk="0" hangingPunct="1">
              <a:spcBef>
                <a:spcPct val="20000"/>
              </a:spcBef>
              <a:buFont typeface="Arial" pitchFamily="34" charset="0"/>
              <a:buChar char="•"/>
              <a:defRPr sz="2400" kern="1200">
                <a:solidFill>
                  <a:schemeClr val="tx1"/>
                </a:solidFill>
                <a:latin typeface="+mn-lt"/>
                <a:ea typeface="+mn-ea"/>
                <a:cs typeface="+mn-cs"/>
              </a:defRPr>
            </a:lvl7pPr>
            <a:lvl8pPr marL="4081089" indent="-272073" algn="l" defTabSz="1088291" rtl="0" eaLnBrk="1" latinLnBrk="0" hangingPunct="1">
              <a:spcBef>
                <a:spcPct val="20000"/>
              </a:spcBef>
              <a:buFont typeface="Arial" pitchFamily="34" charset="0"/>
              <a:buChar char="•"/>
              <a:defRPr sz="2400" kern="1200">
                <a:solidFill>
                  <a:schemeClr val="tx1"/>
                </a:solidFill>
                <a:latin typeface="+mn-lt"/>
                <a:ea typeface="+mn-ea"/>
                <a:cs typeface="+mn-cs"/>
              </a:defRPr>
            </a:lvl8pPr>
            <a:lvl9pPr marL="4625235" indent="-272073" algn="l" defTabSz="1088291" rtl="0" eaLnBrk="1" latinLnBrk="0" hangingPunct="1">
              <a:spcBef>
                <a:spcPct val="20000"/>
              </a:spcBef>
              <a:buFont typeface="Arial" pitchFamily="34" charset="0"/>
              <a:buChar char="•"/>
              <a:defRPr sz="2400" kern="1200">
                <a:solidFill>
                  <a:schemeClr val="tx1"/>
                </a:solidFill>
                <a:latin typeface="+mn-lt"/>
                <a:ea typeface="+mn-ea"/>
                <a:cs typeface="+mn-cs"/>
              </a:defRPr>
            </a:lvl9pPr>
          </a:lstStyle>
          <a:p>
            <a:pPr marL="275851" lvl="1" indent="0">
              <a:buClr>
                <a:srgbClr val="7030A0"/>
              </a:buClr>
              <a:buSzPct val="75000"/>
              <a:buNone/>
            </a:pPr>
            <a:r>
              <a:rPr lang="en-US" dirty="0"/>
              <a:t>View &gt; Show/Hide &gt; Navigation Panes</a:t>
            </a:r>
          </a:p>
          <a:p>
            <a:pPr lvl="1">
              <a:buClr>
                <a:srgbClr val="7030A0"/>
              </a:buClr>
              <a:buSzPct val="75000"/>
            </a:pPr>
            <a:r>
              <a:rPr lang="en-US" dirty="0"/>
              <a:t>Tags Panel</a:t>
            </a:r>
          </a:p>
          <a:p>
            <a:pPr lvl="1">
              <a:buClr>
                <a:srgbClr val="7030A0"/>
              </a:buClr>
              <a:buSzPct val="75000"/>
            </a:pPr>
            <a:r>
              <a:rPr lang="en-US" dirty="0"/>
              <a:t>Content Panel</a:t>
            </a:r>
          </a:p>
          <a:p>
            <a:pPr lvl="1">
              <a:buClr>
                <a:srgbClr val="7030A0"/>
              </a:buClr>
              <a:buSzPct val="75000"/>
            </a:pPr>
            <a:r>
              <a:rPr lang="en-US" dirty="0"/>
              <a:t>Order Panel</a:t>
            </a:r>
          </a:p>
        </p:txBody>
      </p:sp>
      <p:pic>
        <p:nvPicPr>
          <p:cNvPr id="6" name="Picture 5" title="Dropdown Menu expanded to show selection of Content, Order, and Tags Panels"/>
          <p:cNvPicPr>
            <a:picLocks noChangeAspect="1"/>
          </p:cNvPicPr>
          <p:nvPr/>
        </p:nvPicPr>
        <p:blipFill>
          <a:blip r:embed="rId3"/>
          <a:stretch>
            <a:fillRect/>
          </a:stretch>
        </p:blipFill>
        <p:spPr>
          <a:xfrm>
            <a:off x="3311699" y="1548198"/>
            <a:ext cx="6382030" cy="4554951"/>
          </a:xfrm>
          <a:prstGeom prst="rect">
            <a:avLst/>
          </a:prstGeom>
        </p:spPr>
      </p:pic>
      <p:sp>
        <p:nvSpPr>
          <p:cNvPr id="4" name="Slide Number Placeholder 3"/>
          <p:cNvSpPr>
            <a:spLocks noGrp="1"/>
          </p:cNvSpPr>
          <p:nvPr>
            <p:ph type="sldNum" sz="quarter" idx="12"/>
          </p:nvPr>
        </p:nvSpPr>
        <p:spPr/>
        <p:txBody>
          <a:bodyPr/>
          <a:lstStyle/>
          <a:p>
            <a:pPr algn="ctr"/>
            <a:fld id="{90156F56-D5AE-4C6F-B826-C69D1BC521BB}" type="slidenum">
              <a:rPr lang="en-US" smtClean="0"/>
              <a:pPr algn="ctr"/>
              <a:t>17</a:t>
            </a:fld>
            <a:endParaRPr lang="en-US" dirty="0"/>
          </a:p>
        </p:txBody>
      </p:sp>
    </p:spTree>
    <p:extLst>
      <p:ext uri="{BB962C8B-B14F-4D97-AF65-F5344CB8AC3E}">
        <p14:creationId xmlns:p14="http://schemas.microsoft.com/office/powerpoint/2010/main" val="64986312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10331" y="184150"/>
            <a:ext cx="11579384" cy="411162"/>
          </a:xfrm>
        </p:spPr>
        <p:txBody>
          <a:bodyPr/>
          <a:lstStyle/>
          <a:p>
            <a:r>
              <a:rPr lang="en-US" dirty="0"/>
              <a:t>Reading Order Tool</a:t>
            </a:r>
          </a:p>
        </p:txBody>
      </p:sp>
      <p:sp>
        <p:nvSpPr>
          <p:cNvPr id="3" name="Content Placeholder 2"/>
          <p:cNvSpPr>
            <a:spLocks noGrp="1"/>
          </p:cNvSpPr>
          <p:nvPr>
            <p:ph idx="1"/>
          </p:nvPr>
        </p:nvSpPr>
        <p:spPr>
          <a:xfrm>
            <a:off x="304721" y="990600"/>
            <a:ext cx="11579384" cy="5382986"/>
          </a:xfrm>
        </p:spPr>
        <p:txBody>
          <a:bodyPr/>
          <a:lstStyle/>
          <a:p>
            <a:pPr marL="0" indent="0">
              <a:buClr>
                <a:srgbClr val="7030A0"/>
              </a:buClr>
              <a:buSzPct val="75000"/>
              <a:buNone/>
            </a:pPr>
            <a:r>
              <a:rPr lang="en-US" dirty="0"/>
              <a:t>(Formerly know as the TURO or Touch Up Reading Order tool)</a:t>
            </a:r>
          </a:p>
          <a:p>
            <a:pPr marL="457200" indent="-457200">
              <a:buClr>
                <a:srgbClr val="7030A0"/>
              </a:buClr>
              <a:buSzPct val="75000"/>
              <a:buFont typeface="+mj-lt"/>
              <a:buAutoNum type="arabicPeriod"/>
            </a:pPr>
            <a:r>
              <a:rPr lang="en-US" dirty="0"/>
              <a:t>Access via Order Panel or Tag Tree</a:t>
            </a:r>
          </a:p>
          <a:p>
            <a:pPr marL="457200" indent="-457200">
              <a:buClr>
                <a:srgbClr val="7030A0"/>
              </a:buClr>
              <a:buSzPct val="75000"/>
              <a:buFont typeface="+mj-lt"/>
              <a:buAutoNum type="arabicPeriod"/>
            </a:pPr>
            <a:r>
              <a:rPr lang="en-US" dirty="0"/>
              <a:t>Set up Display</a:t>
            </a:r>
          </a:p>
          <a:p>
            <a:pPr marL="457200" indent="-457200">
              <a:buClr>
                <a:srgbClr val="7030A0"/>
              </a:buClr>
              <a:buSzPct val="75000"/>
              <a:buFont typeface="+mj-lt"/>
              <a:buAutoNum type="arabicPeriod"/>
            </a:pPr>
            <a:r>
              <a:rPr lang="en-US" dirty="0"/>
              <a:t>Editing Tags in Reading Order tool</a:t>
            </a:r>
          </a:p>
        </p:txBody>
      </p:sp>
      <p:pic>
        <p:nvPicPr>
          <p:cNvPr id="6" name="Picture 5" descr="Reading Order tool&#10;">
            <a:extLst>
              <a:ext uri="{FF2B5EF4-FFF2-40B4-BE49-F238E27FC236}">
                <a16:creationId xmlns:a16="http://schemas.microsoft.com/office/drawing/2014/main" id="{2C00FE7D-2130-4549-8AD1-2BF71CB817B4}"/>
              </a:ext>
            </a:extLst>
          </p:cNvPr>
          <p:cNvPicPr>
            <a:picLocks noChangeAspect="1"/>
          </p:cNvPicPr>
          <p:nvPr/>
        </p:nvPicPr>
        <p:blipFill>
          <a:blip r:embed="rId2"/>
          <a:stretch>
            <a:fillRect/>
          </a:stretch>
        </p:blipFill>
        <p:spPr>
          <a:xfrm>
            <a:off x="7331529" y="1076413"/>
            <a:ext cx="3363569" cy="5320130"/>
          </a:xfrm>
          <a:prstGeom prst="rect">
            <a:avLst/>
          </a:prstGeom>
        </p:spPr>
      </p:pic>
      <p:sp>
        <p:nvSpPr>
          <p:cNvPr id="4" name="Slide Number Placeholder 3"/>
          <p:cNvSpPr>
            <a:spLocks noGrp="1"/>
          </p:cNvSpPr>
          <p:nvPr>
            <p:ph type="sldNum" sz="quarter" idx="12"/>
          </p:nvPr>
        </p:nvSpPr>
        <p:spPr/>
        <p:txBody>
          <a:bodyPr/>
          <a:lstStyle/>
          <a:p>
            <a:pPr algn="ctr"/>
            <a:fld id="{90156F56-D5AE-4C6F-B826-C69D1BC521BB}" type="slidenum">
              <a:rPr lang="en-US" smtClean="0"/>
              <a:pPr algn="ctr"/>
              <a:t>18</a:t>
            </a:fld>
            <a:endParaRPr lang="en-US" dirty="0"/>
          </a:p>
        </p:txBody>
      </p:sp>
    </p:spTree>
    <p:extLst>
      <p:ext uri="{BB962C8B-B14F-4D97-AF65-F5344CB8AC3E}">
        <p14:creationId xmlns:p14="http://schemas.microsoft.com/office/powerpoint/2010/main" val="193915542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Table Editor</a:t>
            </a:r>
          </a:p>
        </p:txBody>
      </p:sp>
      <p:sp>
        <p:nvSpPr>
          <p:cNvPr id="3" name="Content Placeholder 2"/>
          <p:cNvSpPr>
            <a:spLocks noGrp="1"/>
          </p:cNvSpPr>
          <p:nvPr>
            <p:ph idx="1"/>
          </p:nvPr>
        </p:nvSpPr>
        <p:spPr/>
        <p:txBody>
          <a:bodyPr/>
          <a:lstStyle/>
          <a:p>
            <a:pPr marL="457200" indent="-457200">
              <a:buClr>
                <a:srgbClr val="7030A0"/>
              </a:buClr>
              <a:buSzPct val="75000"/>
              <a:buFont typeface="+mj-lt"/>
              <a:buAutoNum type="arabicPeriod"/>
            </a:pPr>
            <a:r>
              <a:rPr lang="en-US" dirty="0"/>
              <a:t>Set up Table Editor</a:t>
            </a:r>
          </a:p>
          <a:p>
            <a:pPr lvl="1">
              <a:buClr>
                <a:srgbClr val="7030A0"/>
              </a:buClr>
              <a:buSzPct val="75000"/>
            </a:pPr>
            <a:r>
              <a:rPr lang="en-US" dirty="0"/>
              <a:t>Access via Tag Tree or Reading Order tool</a:t>
            </a:r>
          </a:p>
          <a:p>
            <a:pPr lvl="1">
              <a:buClr>
                <a:srgbClr val="7030A0"/>
              </a:buClr>
              <a:buSzPct val="75000"/>
            </a:pPr>
            <a:r>
              <a:rPr lang="en-US" dirty="0"/>
              <a:t>Set display</a:t>
            </a:r>
          </a:p>
          <a:p>
            <a:pPr marL="457200" indent="-457200">
              <a:buClr>
                <a:srgbClr val="7030A0"/>
              </a:buClr>
              <a:buSzPct val="75000"/>
              <a:buFont typeface="+mj-lt"/>
              <a:buAutoNum type="arabicPeriod"/>
            </a:pPr>
            <a:r>
              <a:rPr lang="en-US" dirty="0"/>
              <a:t>Enhancements</a:t>
            </a:r>
          </a:p>
          <a:p>
            <a:pPr lvl="1">
              <a:buClr>
                <a:srgbClr val="7030A0"/>
              </a:buClr>
              <a:buSzPct val="75000"/>
            </a:pPr>
            <a:r>
              <a:rPr lang="en-US" dirty="0"/>
              <a:t>Click anywhere</a:t>
            </a:r>
          </a:p>
          <a:p>
            <a:pPr lvl="1">
              <a:buClr>
                <a:srgbClr val="7030A0"/>
              </a:buClr>
              <a:buSzPct val="75000"/>
            </a:pPr>
            <a:r>
              <a:rPr lang="en-US" dirty="0"/>
              <a:t>Select cell</a:t>
            </a:r>
          </a:p>
          <a:p>
            <a:pPr lvl="1">
              <a:buClr>
                <a:srgbClr val="7030A0"/>
              </a:buClr>
              <a:buSzPct val="75000"/>
            </a:pPr>
            <a:endParaRPr lang="en-US" dirty="0"/>
          </a:p>
        </p:txBody>
      </p:sp>
      <p:pic>
        <p:nvPicPr>
          <p:cNvPr id="6" name="Picture 5" descr="Table with Table Editor a&#10;ctive">
            <a:extLst>
              <a:ext uri="{FF2B5EF4-FFF2-40B4-BE49-F238E27FC236}">
                <a16:creationId xmlns:a16="http://schemas.microsoft.com/office/drawing/2014/main" id="{BC88CDBB-DA1E-4DC1-A83A-41FED34E0FCB}"/>
              </a:ext>
            </a:extLst>
          </p:cNvPr>
          <p:cNvPicPr>
            <a:picLocks noChangeAspect="1"/>
          </p:cNvPicPr>
          <p:nvPr/>
        </p:nvPicPr>
        <p:blipFill>
          <a:blip r:embed="rId2"/>
          <a:stretch>
            <a:fillRect/>
          </a:stretch>
        </p:blipFill>
        <p:spPr>
          <a:xfrm>
            <a:off x="467406" y="3814430"/>
            <a:ext cx="6769919" cy="1393613"/>
          </a:xfrm>
          <a:prstGeom prst="rect">
            <a:avLst/>
          </a:prstGeom>
        </p:spPr>
      </p:pic>
      <p:pic>
        <p:nvPicPr>
          <p:cNvPr id="7" name="Picture 6" descr="Table Editor set-up options">
            <a:extLst>
              <a:ext uri="{FF2B5EF4-FFF2-40B4-BE49-F238E27FC236}">
                <a16:creationId xmlns:a16="http://schemas.microsoft.com/office/drawing/2014/main" id="{E965B832-56DF-4311-9382-D9F0732244AF}"/>
              </a:ext>
            </a:extLst>
          </p:cNvPr>
          <p:cNvPicPr>
            <a:picLocks noChangeAspect="1"/>
          </p:cNvPicPr>
          <p:nvPr/>
        </p:nvPicPr>
        <p:blipFill>
          <a:blip r:embed="rId3"/>
          <a:stretch>
            <a:fillRect/>
          </a:stretch>
        </p:blipFill>
        <p:spPr>
          <a:xfrm>
            <a:off x="7539452" y="2450891"/>
            <a:ext cx="4042525" cy="3637162"/>
          </a:xfrm>
          <a:prstGeom prst="rect">
            <a:avLst/>
          </a:prstGeom>
        </p:spPr>
      </p:pic>
      <p:sp>
        <p:nvSpPr>
          <p:cNvPr id="4" name="Slide Number Placeholder 3"/>
          <p:cNvSpPr>
            <a:spLocks noGrp="1"/>
          </p:cNvSpPr>
          <p:nvPr>
            <p:ph type="sldNum" sz="quarter" idx="12"/>
          </p:nvPr>
        </p:nvSpPr>
        <p:spPr/>
        <p:txBody>
          <a:bodyPr/>
          <a:lstStyle/>
          <a:p>
            <a:pPr algn="ctr"/>
            <a:fld id="{90156F56-D5AE-4C6F-B826-C69D1BC521BB}" type="slidenum">
              <a:rPr lang="en-US" smtClean="0"/>
              <a:pPr algn="ctr"/>
              <a:t>19</a:t>
            </a:fld>
            <a:endParaRPr lang="en-US" dirty="0"/>
          </a:p>
        </p:txBody>
      </p:sp>
    </p:spTree>
    <p:extLst>
      <p:ext uri="{BB962C8B-B14F-4D97-AF65-F5344CB8AC3E}">
        <p14:creationId xmlns:p14="http://schemas.microsoft.com/office/powerpoint/2010/main" val="242808905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ctrTitle"/>
          </p:nvPr>
        </p:nvSpPr>
        <p:spPr>
          <a:xfrm>
            <a:off x="641182" y="1700742"/>
            <a:ext cx="10918220" cy="369332"/>
          </a:xfrm>
        </p:spPr>
        <p:txBody>
          <a:bodyPr/>
          <a:lstStyle/>
          <a:p>
            <a:r>
              <a:rPr lang="en-US" dirty="0"/>
              <a:t>The Basics of PDF Accessibility</a:t>
            </a:r>
          </a:p>
        </p:txBody>
      </p:sp>
      <p:sp>
        <p:nvSpPr>
          <p:cNvPr id="2" name="Slide Number Placeholder 1"/>
          <p:cNvSpPr>
            <a:spLocks noGrp="1"/>
          </p:cNvSpPr>
          <p:nvPr>
            <p:ph type="sldNum" sz="quarter" idx="12"/>
          </p:nvPr>
        </p:nvSpPr>
        <p:spPr/>
        <p:txBody>
          <a:bodyPr/>
          <a:lstStyle/>
          <a:p>
            <a:fld id="{90156F56-D5AE-4C6F-B826-C69D1BC521BB}" type="slidenum">
              <a:rPr lang="en-US" smtClean="0"/>
              <a:pPr/>
              <a:t>2</a:t>
            </a:fld>
            <a:endParaRPr lang="en-US"/>
          </a:p>
        </p:txBody>
      </p:sp>
    </p:spTree>
    <p:extLst>
      <p:ext uri="{BB962C8B-B14F-4D97-AF65-F5344CB8AC3E}">
        <p14:creationId xmlns:p14="http://schemas.microsoft.com/office/powerpoint/2010/main" val="737386618"/>
      </p:ext>
    </p:extLst>
  </p:cSld>
  <p:clrMapOvr>
    <a:masterClrMapping/>
  </p:clrMapOvr>
  <p:transition>
    <p:fad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Keyboard Navigation</a:t>
            </a:r>
          </a:p>
        </p:txBody>
      </p:sp>
      <p:sp>
        <p:nvSpPr>
          <p:cNvPr id="3" name="Content Placeholder 2" descr="Acrobat Keyboard Shortcuts&#10;"/>
          <p:cNvSpPr>
            <a:spLocks noGrp="1"/>
          </p:cNvSpPr>
          <p:nvPr>
            <p:ph idx="1"/>
          </p:nvPr>
        </p:nvSpPr>
        <p:spPr/>
        <p:txBody>
          <a:bodyPr/>
          <a:lstStyle/>
          <a:p>
            <a:pPr marL="0" indent="0">
              <a:buClr>
                <a:srgbClr val="7030A0"/>
              </a:buClr>
              <a:buSzPct val="75000"/>
              <a:buNone/>
            </a:pPr>
            <a:r>
              <a:rPr lang="en-US" dirty="0"/>
              <a:t>Most functionality accessible via the keyboard except where the underlying function requires input that depends on the path of the user's movement.</a:t>
            </a:r>
          </a:p>
          <a:p>
            <a:pPr marL="457200" indent="-457200">
              <a:buClr>
                <a:srgbClr val="7030A0"/>
              </a:buClr>
              <a:buSzPct val="75000"/>
              <a:buFont typeface="+mj-lt"/>
              <a:buAutoNum type="arabicPeriod"/>
            </a:pPr>
            <a:r>
              <a:rPr lang="en-US" dirty="0"/>
              <a:t>Standard Navigation (Tab &amp; Arrow Keys)</a:t>
            </a:r>
          </a:p>
          <a:p>
            <a:pPr marL="457200" indent="-457200">
              <a:buClr>
                <a:srgbClr val="7030A0"/>
              </a:buClr>
              <a:buSzPct val="75000"/>
              <a:buFont typeface="+mj-lt"/>
              <a:buAutoNum type="arabicPeriod"/>
            </a:pPr>
            <a:r>
              <a:rPr lang="en-US" dirty="0"/>
              <a:t>Keyboard Shortcuts - </a:t>
            </a:r>
            <a:r>
              <a:rPr lang="en-US" dirty="0">
                <a:hlinkClick r:id="rId3"/>
              </a:rPr>
              <a:t>https://helpx.adobe.com/acrobat/using/keyboard-shortcuts.html</a:t>
            </a:r>
            <a:r>
              <a:rPr lang="en-US" dirty="0"/>
              <a:t> </a:t>
            </a:r>
          </a:p>
          <a:p>
            <a:pPr lvl="1">
              <a:buClr>
                <a:srgbClr val="7030A0"/>
              </a:buClr>
              <a:buSzPct val="75000"/>
            </a:pPr>
            <a:r>
              <a:rPr lang="en-US" sz="1800" dirty="0"/>
              <a:t>F6</a:t>
            </a:r>
          </a:p>
          <a:p>
            <a:pPr lvl="1">
              <a:buClr>
                <a:srgbClr val="7030A0"/>
              </a:buClr>
              <a:buSzPct val="75000"/>
            </a:pPr>
            <a:r>
              <a:rPr lang="en-US" sz="1800" dirty="0"/>
              <a:t>F2</a:t>
            </a:r>
          </a:p>
          <a:p>
            <a:pPr lvl="1">
              <a:buClr>
                <a:srgbClr val="7030A0"/>
              </a:buClr>
              <a:buSzPct val="75000"/>
            </a:pPr>
            <a:r>
              <a:rPr lang="en-US" sz="1800" dirty="0" err="1"/>
              <a:t>Ctrl+D</a:t>
            </a:r>
            <a:r>
              <a:rPr lang="en-US" sz="1800" dirty="0"/>
              <a:t> – Document Properties</a:t>
            </a:r>
          </a:p>
        </p:txBody>
      </p:sp>
      <p:sp>
        <p:nvSpPr>
          <p:cNvPr id="4" name="Slide Number Placeholder 3"/>
          <p:cNvSpPr>
            <a:spLocks noGrp="1"/>
          </p:cNvSpPr>
          <p:nvPr>
            <p:ph type="sldNum" sz="quarter" idx="12"/>
          </p:nvPr>
        </p:nvSpPr>
        <p:spPr/>
        <p:txBody>
          <a:bodyPr/>
          <a:lstStyle/>
          <a:p>
            <a:pPr algn="ctr"/>
            <a:fld id="{90156F56-D5AE-4C6F-B826-C69D1BC521BB}" type="slidenum">
              <a:rPr lang="en-US" smtClean="0"/>
              <a:pPr algn="ctr"/>
              <a:t>20</a:t>
            </a:fld>
            <a:endParaRPr lang="en-US" dirty="0"/>
          </a:p>
        </p:txBody>
      </p:sp>
    </p:spTree>
    <p:extLst>
      <p:ext uri="{BB962C8B-B14F-4D97-AF65-F5344CB8AC3E}">
        <p14:creationId xmlns:p14="http://schemas.microsoft.com/office/powerpoint/2010/main" val="340959086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Document Properties (Ctrl + D)</a:t>
            </a:r>
          </a:p>
        </p:txBody>
      </p:sp>
      <p:pic>
        <p:nvPicPr>
          <p:cNvPr id="8" name="Picture 7" descr="Document Properties dialog showing the application source as Word and the conversion tool as Acrobat PDFMaker">
            <a:extLst>
              <a:ext uri="{FF2B5EF4-FFF2-40B4-BE49-F238E27FC236}">
                <a16:creationId xmlns:a16="http://schemas.microsoft.com/office/drawing/2014/main" id="{888B46C3-7833-4B05-8382-5230146E2975}"/>
              </a:ext>
            </a:extLst>
          </p:cNvPr>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884898" y="1004158"/>
            <a:ext cx="6928123" cy="5284446"/>
          </a:xfrm>
          <a:prstGeom prst="rect">
            <a:avLst/>
          </a:prstGeom>
          <a:noFill/>
          <a:ln>
            <a:noFill/>
          </a:ln>
        </p:spPr>
      </p:pic>
      <p:sp>
        <p:nvSpPr>
          <p:cNvPr id="4" name="Slide Number Placeholder 3"/>
          <p:cNvSpPr>
            <a:spLocks noGrp="1"/>
          </p:cNvSpPr>
          <p:nvPr>
            <p:ph type="sldNum" sz="quarter" idx="12"/>
          </p:nvPr>
        </p:nvSpPr>
        <p:spPr/>
        <p:txBody>
          <a:bodyPr/>
          <a:lstStyle/>
          <a:p>
            <a:pPr algn="ctr"/>
            <a:fld id="{90156F56-D5AE-4C6F-B826-C69D1BC521BB}" type="slidenum">
              <a:rPr lang="en-US" smtClean="0"/>
              <a:pPr algn="ctr"/>
              <a:t>21</a:t>
            </a:fld>
            <a:endParaRPr lang="en-US" dirty="0"/>
          </a:p>
        </p:txBody>
      </p:sp>
    </p:spTree>
    <p:extLst>
      <p:ext uri="{BB962C8B-B14F-4D97-AF65-F5344CB8AC3E}">
        <p14:creationId xmlns:p14="http://schemas.microsoft.com/office/powerpoint/2010/main" val="334429675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Accessibility Compliance Testing</a:t>
            </a:r>
          </a:p>
        </p:txBody>
      </p:sp>
      <p:sp>
        <p:nvSpPr>
          <p:cNvPr id="3" name="Content Placeholder 2" descr="Acrobat Keyboard Shortcuts&#10;"/>
          <p:cNvSpPr>
            <a:spLocks noGrp="1"/>
          </p:cNvSpPr>
          <p:nvPr>
            <p:ph idx="1"/>
          </p:nvPr>
        </p:nvSpPr>
        <p:spPr/>
        <p:txBody>
          <a:bodyPr/>
          <a:lstStyle/>
          <a:p>
            <a:r>
              <a:rPr lang="en-US" b="1" dirty="0"/>
              <a:t>Acrobat Accessibility Checker</a:t>
            </a:r>
          </a:p>
          <a:p>
            <a:pPr lvl="1"/>
            <a:r>
              <a:rPr lang="en-US" dirty="0"/>
              <a:t>Does not verify full WCAG conformance</a:t>
            </a:r>
          </a:p>
          <a:p>
            <a:pPr lvl="1"/>
            <a:r>
              <a:rPr lang="en-US" dirty="0"/>
              <a:t>Does not verify full PDF/UA conformance</a:t>
            </a:r>
          </a:p>
          <a:p>
            <a:r>
              <a:rPr lang="en-US" dirty="0"/>
              <a:t>PDF Accessibility Checker (PAC 3) - Free</a:t>
            </a:r>
          </a:p>
          <a:p>
            <a:pPr lvl="1"/>
            <a:r>
              <a:rPr lang="en-US" dirty="0">
                <a:hlinkClick r:id="rId3"/>
              </a:rPr>
              <a:t>http://access-for-all.ch/en/pdf-lab/pdf-accessibility-checker-pac.html</a:t>
            </a:r>
            <a:r>
              <a:rPr lang="en-US" dirty="0"/>
              <a:t> </a:t>
            </a:r>
          </a:p>
          <a:p>
            <a:pPr lvl="1"/>
            <a:r>
              <a:rPr lang="en-US" dirty="0"/>
              <a:t> Full check against the PDF/UA Standard</a:t>
            </a:r>
          </a:p>
          <a:p>
            <a:pPr lvl="1"/>
            <a:r>
              <a:rPr lang="en-US" dirty="0"/>
              <a:t>Does not verify full WCAG conformance</a:t>
            </a:r>
          </a:p>
          <a:p>
            <a:r>
              <a:rPr lang="en-US" dirty="0"/>
              <a:t>Other Checkers</a:t>
            </a:r>
          </a:p>
        </p:txBody>
      </p:sp>
      <p:sp>
        <p:nvSpPr>
          <p:cNvPr id="4" name="Slide Number Placeholder 3"/>
          <p:cNvSpPr>
            <a:spLocks noGrp="1"/>
          </p:cNvSpPr>
          <p:nvPr>
            <p:ph type="sldNum" sz="quarter" idx="12"/>
          </p:nvPr>
        </p:nvSpPr>
        <p:spPr/>
        <p:txBody>
          <a:bodyPr/>
          <a:lstStyle/>
          <a:p>
            <a:pPr algn="ctr"/>
            <a:fld id="{90156F56-D5AE-4C6F-B826-C69D1BC521BB}" type="slidenum">
              <a:rPr lang="en-US" smtClean="0"/>
              <a:pPr algn="ctr"/>
              <a:t>22</a:t>
            </a:fld>
            <a:endParaRPr lang="en-US" dirty="0"/>
          </a:p>
        </p:txBody>
      </p:sp>
    </p:spTree>
    <p:extLst>
      <p:ext uri="{BB962C8B-B14F-4D97-AF65-F5344CB8AC3E}">
        <p14:creationId xmlns:p14="http://schemas.microsoft.com/office/powerpoint/2010/main" val="13102027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Acrobat Accessibility Checker</a:t>
            </a:r>
          </a:p>
        </p:txBody>
      </p:sp>
      <p:sp>
        <p:nvSpPr>
          <p:cNvPr id="3" name="Content Placeholder 2" descr="Acrobat Keyboard Shortcuts&#10;"/>
          <p:cNvSpPr>
            <a:spLocks noGrp="1"/>
          </p:cNvSpPr>
          <p:nvPr>
            <p:ph idx="1"/>
          </p:nvPr>
        </p:nvSpPr>
        <p:spPr/>
        <p:txBody>
          <a:bodyPr/>
          <a:lstStyle/>
          <a:p>
            <a:r>
              <a:rPr lang="en-US" dirty="0"/>
              <a:t>Found in the Accessibility Tool </a:t>
            </a:r>
          </a:p>
          <a:p>
            <a:pPr lvl="1"/>
            <a:r>
              <a:rPr lang="en-US" dirty="0"/>
              <a:t>Select Full Check</a:t>
            </a:r>
          </a:p>
          <a:p>
            <a:pPr lvl="1"/>
            <a:r>
              <a:rPr lang="en-US" dirty="0"/>
              <a:t>Leave default settings </a:t>
            </a:r>
          </a:p>
          <a:p>
            <a:pPr marL="476127" lvl="2" indent="0">
              <a:buNone/>
            </a:pPr>
            <a:r>
              <a:rPr lang="en-US" dirty="0"/>
              <a:t>(check all check boxes in “Checking Options”)</a:t>
            </a:r>
          </a:p>
          <a:p>
            <a:pPr lvl="1"/>
            <a:r>
              <a:rPr lang="en-US" dirty="0"/>
              <a:t>Select Start Checking.</a:t>
            </a:r>
          </a:p>
          <a:p>
            <a:pPr lvl="1"/>
            <a:r>
              <a:rPr lang="en-US" dirty="0"/>
              <a:t>View Results in the Navigation Pane</a:t>
            </a:r>
          </a:p>
        </p:txBody>
      </p:sp>
      <p:sp>
        <p:nvSpPr>
          <p:cNvPr id="4" name="Slide Number Placeholder 3"/>
          <p:cNvSpPr>
            <a:spLocks noGrp="1"/>
          </p:cNvSpPr>
          <p:nvPr>
            <p:ph type="sldNum" sz="quarter" idx="12"/>
          </p:nvPr>
        </p:nvSpPr>
        <p:spPr/>
        <p:txBody>
          <a:bodyPr/>
          <a:lstStyle/>
          <a:p>
            <a:pPr algn="ctr"/>
            <a:fld id="{90156F56-D5AE-4C6F-B826-C69D1BC521BB}" type="slidenum">
              <a:rPr lang="en-US" smtClean="0"/>
              <a:pPr algn="ctr"/>
              <a:t>23</a:t>
            </a:fld>
            <a:endParaRPr lang="en-US" dirty="0"/>
          </a:p>
        </p:txBody>
      </p:sp>
      <p:pic>
        <p:nvPicPr>
          <p:cNvPr id="5" name="Picture 4">
            <a:extLst>
              <a:ext uri="{FF2B5EF4-FFF2-40B4-BE49-F238E27FC236}">
                <a16:creationId xmlns:a16="http://schemas.microsoft.com/office/drawing/2014/main" id="{B1FBD28C-D14B-45C3-8CE6-4DDAF63AFC1B}"/>
              </a:ext>
            </a:extLst>
          </p:cNvPr>
          <p:cNvPicPr>
            <a:picLocks noChangeAspect="1"/>
          </p:cNvPicPr>
          <p:nvPr/>
        </p:nvPicPr>
        <p:blipFill>
          <a:blip r:embed="rId3"/>
          <a:stretch>
            <a:fillRect/>
          </a:stretch>
        </p:blipFill>
        <p:spPr>
          <a:xfrm>
            <a:off x="6879367" y="1237899"/>
            <a:ext cx="4889439" cy="4737085"/>
          </a:xfrm>
          <a:prstGeom prst="rect">
            <a:avLst/>
          </a:prstGeom>
        </p:spPr>
      </p:pic>
      <p:pic>
        <p:nvPicPr>
          <p:cNvPr id="6" name="Picture 5">
            <a:extLst>
              <a:ext uri="{FF2B5EF4-FFF2-40B4-BE49-F238E27FC236}">
                <a16:creationId xmlns:a16="http://schemas.microsoft.com/office/drawing/2014/main" id="{9B7D9440-1369-456C-98F2-2193F555CABC}"/>
              </a:ext>
            </a:extLst>
          </p:cNvPr>
          <p:cNvPicPr>
            <a:picLocks noChangeAspect="1"/>
          </p:cNvPicPr>
          <p:nvPr/>
        </p:nvPicPr>
        <p:blipFill>
          <a:blip r:embed="rId4"/>
          <a:stretch>
            <a:fillRect/>
          </a:stretch>
        </p:blipFill>
        <p:spPr>
          <a:xfrm>
            <a:off x="5253153" y="1237899"/>
            <a:ext cx="1510915" cy="3296894"/>
          </a:xfrm>
          <a:prstGeom prst="rect">
            <a:avLst/>
          </a:prstGeom>
        </p:spPr>
      </p:pic>
    </p:spTree>
    <p:extLst>
      <p:ext uri="{BB962C8B-B14F-4D97-AF65-F5344CB8AC3E}">
        <p14:creationId xmlns:p14="http://schemas.microsoft.com/office/powerpoint/2010/main" val="248880783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Acrobat Accessibility Checker - Results</a:t>
            </a:r>
          </a:p>
        </p:txBody>
      </p:sp>
      <p:sp>
        <p:nvSpPr>
          <p:cNvPr id="3" name="Content Placeholder 2" descr="Acrobat Keyboard Shortcuts&#10;"/>
          <p:cNvSpPr>
            <a:spLocks noGrp="1"/>
          </p:cNvSpPr>
          <p:nvPr>
            <p:ph idx="1"/>
          </p:nvPr>
        </p:nvSpPr>
        <p:spPr/>
        <p:txBody>
          <a:bodyPr/>
          <a:lstStyle/>
          <a:p>
            <a:r>
              <a:rPr lang="en-US" dirty="0"/>
              <a:t>Document will typically have issues.</a:t>
            </a:r>
          </a:p>
          <a:p>
            <a:r>
              <a:rPr lang="en-US" dirty="0"/>
              <a:t>Some of the results cover WCAG.</a:t>
            </a:r>
          </a:p>
          <a:p>
            <a:r>
              <a:rPr lang="en-US" dirty="0"/>
              <a:t>Some additional manual testing will be required.</a:t>
            </a:r>
          </a:p>
          <a:p>
            <a:r>
              <a:rPr lang="en-US" dirty="0"/>
              <a:t>Accessible PDF but not fully PDF/UA compliant.</a:t>
            </a:r>
          </a:p>
        </p:txBody>
      </p:sp>
      <p:sp>
        <p:nvSpPr>
          <p:cNvPr id="4" name="Slide Number Placeholder 3"/>
          <p:cNvSpPr>
            <a:spLocks noGrp="1"/>
          </p:cNvSpPr>
          <p:nvPr>
            <p:ph type="sldNum" sz="quarter" idx="12"/>
          </p:nvPr>
        </p:nvSpPr>
        <p:spPr/>
        <p:txBody>
          <a:bodyPr/>
          <a:lstStyle/>
          <a:p>
            <a:pPr algn="ctr"/>
            <a:fld id="{90156F56-D5AE-4C6F-B826-C69D1BC521BB}" type="slidenum">
              <a:rPr lang="en-US" smtClean="0"/>
              <a:pPr algn="ctr"/>
              <a:t>24</a:t>
            </a:fld>
            <a:endParaRPr lang="en-US" dirty="0"/>
          </a:p>
        </p:txBody>
      </p:sp>
      <p:pic>
        <p:nvPicPr>
          <p:cNvPr id="7" name="Picture 6">
            <a:extLst>
              <a:ext uri="{FF2B5EF4-FFF2-40B4-BE49-F238E27FC236}">
                <a16:creationId xmlns:a16="http://schemas.microsoft.com/office/drawing/2014/main" id="{7828AB4F-CD89-4F84-8B20-53F9C16909E8}"/>
              </a:ext>
            </a:extLst>
          </p:cNvPr>
          <p:cNvPicPr>
            <a:picLocks noChangeAspect="1"/>
          </p:cNvPicPr>
          <p:nvPr/>
        </p:nvPicPr>
        <p:blipFill>
          <a:blip r:embed="rId3"/>
          <a:stretch>
            <a:fillRect/>
          </a:stretch>
        </p:blipFill>
        <p:spPr>
          <a:xfrm>
            <a:off x="6602280" y="990600"/>
            <a:ext cx="2770320" cy="5240696"/>
          </a:xfrm>
          <a:prstGeom prst="rect">
            <a:avLst/>
          </a:prstGeom>
        </p:spPr>
      </p:pic>
    </p:spTree>
    <p:extLst>
      <p:ext uri="{BB962C8B-B14F-4D97-AF65-F5344CB8AC3E}">
        <p14:creationId xmlns:p14="http://schemas.microsoft.com/office/powerpoint/2010/main" val="226527390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 Acrobat Pro DC Helpful Links and Resources</a:t>
            </a:r>
            <a:endParaRPr lang="en-US" dirty="0">
              <a:latin typeface="Adobe Clean" panose="020B0503020404020204" pitchFamily="34" charset="0"/>
            </a:endParaRPr>
          </a:p>
        </p:txBody>
      </p:sp>
      <p:sp>
        <p:nvSpPr>
          <p:cNvPr id="3" name="Content Placeholder 2"/>
          <p:cNvSpPr>
            <a:spLocks noGrp="1"/>
          </p:cNvSpPr>
          <p:nvPr>
            <p:ph idx="1"/>
          </p:nvPr>
        </p:nvSpPr>
        <p:spPr>
          <a:xfrm>
            <a:off x="304721" y="839095"/>
            <a:ext cx="11579384" cy="5518673"/>
          </a:xfrm>
        </p:spPr>
        <p:txBody>
          <a:bodyPr>
            <a:normAutofit lnSpcReduction="10000"/>
          </a:bodyPr>
          <a:lstStyle/>
          <a:p>
            <a:r>
              <a:rPr lang="en-US" dirty="0"/>
              <a:t> Acrobat DC Accessibility </a:t>
            </a:r>
          </a:p>
          <a:p>
            <a:pPr marL="275851" lvl="1" indent="0">
              <a:buNone/>
            </a:pPr>
            <a:r>
              <a:rPr lang="en-US" dirty="0">
                <a:hlinkClick r:id="rId2"/>
              </a:rPr>
              <a:t>https://www.adobe.com/accessibility/products/acrobat.html</a:t>
            </a:r>
            <a:r>
              <a:rPr lang="en-US" dirty="0"/>
              <a:t> </a:t>
            </a:r>
          </a:p>
          <a:p>
            <a:r>
              <a:rPr lang="en-US" dirty="0"/>
              <a:t>Adobe Acrobat DC Accessibility Features</a:t>
            </a:r>
          </a:p>
          <a:p>
            <a:pPr marL="275851" lvl="1" indent="0">
              <a:buNone/>
            </a:pPr>
            <a:r>
              <a:rPr lang="en-US" dirty="0">
                <a:hlinkClick r:id="rId3"/>
              </a:rPr>
              <a:t>https://www.adobe.com/accessibility/products/acrobat/acrobat-accessibility-features.html</a:t>
            </a:r>
            <a:r>
              <a:rPr lang="en-US" dirty="0"/>
              <a:t>  </a:t>
            </a:r>
          </a:p>
          <a:p>
            <a:r>
              <a:rPr lang="en-US" dirty="0"/>
              <a:t>Acrobat Reader DC Accessibility features </a:t>
            </a:r>
          </a:p>
          <a:p>
            <a:pPr marL="275851" lvl="1" indent="0">
              <a:buNone/>
            </a:pPr>
            <a:r>
              <a:rPr lang="en-US" dirty="0">
                <a:hlinkClick r:id="rId4"/>
              </a:rPr>
              <a:t>https://helpx.adobe.com/reader/using/accessibility-features.html</a:t>
            </a:r>
            <a:r>
              <a:rPr lang="en-US" dirty="0"/>
              <a:t> </a:t>
            </a:r>
          </a:p>
          <a:p>
            <a:r>
              <a:rPr lang="en-US" dirty="0"/>
              <a:t>Acrobat DC and Reader DC Accessibility Blogs </a:t>
            </a:r>
          </a:p>
          <a:p>
            <a:pPr marL="285373" lvl="1" indent="0">
              <a:buNone/>
            </a:pPr>
            <a:r>
              <a:rPr lang="en-US" dirty="0">
                <a:latin typeface="Adobe Clean" panose="020B0503020404020204" pitchFamily="34" charset="0"/>
                <a:hlinkClick r:id="rId5"/>
              </a:rPr>
              <a:t>https://theblog.adobe.com/document-cloud/</a:t>
            </a:r>
            <a:r>
              <a:rPr lang="en-US" dirty="0">
                <a:latin typeface="Adobe Clean" panose="020B0503020404020204" pitchFamily="34" charset="0"/>
              </a:rPr>
              <a:t> (search for PDF or Accessibility)</a:t>
            </a:r>
          </a:p>
          <a:p>
            <a:r>
              <a:rPr lang="en-US" dirty="0"/>
              <a:t>Using the Acrobat Pro DC Accessibility Checker </a:t>
            </a:r>
          </a:p>
          <a:p>
            <a:pPr marL="275851" lvl="1" indent="0">
              <a:buNone/>
            </a:pPr>
            <a:r>
              <a:rPr lang="en-US" dirty="0">
                <a:hlinkClick r:id="rId6"/>
              </a:rPr>
              <a:t>https://www.adobe.com/accessibility/products/acrobat/using-acrobat-pro-accessibility-checker.html</a:t>
            </a:r>
            <a:r>
              <a:rPr lang="en-US" dirty="0"/>
              <a:t> </a:t>
            </a:r>
          </a:p>
          <a:p>
            <a:r>
              <a:rPr lang="en-US" dirty="0"/>
              <a:t>Create and verify PDF accessibility </a:t>
            </a:r>
          </a:p>
          <a:p>
            <a:pPr marL="275851" lvl="1" indent="0">
              <a:buNone/>
            </a:pPr>
            <a:r>
              <a:rPr lang="en-US" dirty="0">
                <a:hlinkClick r:id="rId7"/>
              </a:rPr>
              <a:t>https://helpx.adobe.com/acrobat/using/create-verify-pdf-accessibility.html</a:t>
            </a:r>
            <a:r>
              <a:rPr lang="en-US" dirty="0"/>
              <a:t> </a:t>
            </a:r>
          </a:p>
          <a:p>
            <a:r>
              <a:rPr lang="en-US" dirty="0"/>
              <a:t>Acrobat Pro DC PDF Accessibility Repair Workflow </a:t>
            </a:r>
          </a:p>
          <a:p>
            <a:pPr marL="275851" lvl="1" indent="0">
              <a:buNone/>
            </a:pPr>
            <a:r>
              <a:rPr lang="en-US" dirty="0">
                <a:hlinkClick r:id="rId8"/>
              </a:rPr>
              <a:t>https://www.adobe.com/accessibility/products/acrobat/acrobat-pro-dc-pdf-accessibility-repair-workflow.html</a:t>
            </a:r>
            <a:r>
              <a:rPr lang="en-US" dirty="0"/>
              <a:t> </a:t>
            </a:r>
          </a:p>
          <a:p>
            <a:pPr marL="9522" indent="0">
              <a:buNone/>
            </a:pPr>
            <a:endParaRPr lang="en-US" dirty="0">
              <a:latin typeface="Adobe Clean" panose="020B0503020404020204" pitchFamily="34" charset="0"/>
            </a:endParaRPr>
          </a:p>
        </p:txBody>
      </p:sp>
      <p:sp>
        <p:nvSpPr>
          <p:cNvPr id="4" name="Slide Number Placeholder 3"/>
          <p:cNvSpPr>
            <a:spLocks noGrp="1"/>
          </p:cNvSpPr>
          <p:nvPr>
            <p:ph type="sldNum" sz="quarter" idx="12"/>
          </p:nvPr>
        </p:nvSpPr>
        <p:spPr/>
        <p:txBody>
          <a:bodyPr/>
          <a:lstStyle/>
          <a:p>
            <a:pPr algn="ctr" defTabSz="914126">
              <a:defRPr/>
            </a:pPr>
            <a:fld id="{90156F56-D5AE-4C6F-B826-C69D1BC521BB}" type="slidenum">
              <a:rPr lang="en-US" sz="1799" kern="0">
                <a:solidFill>
                  <a:sysClr val="windowText" lastClr="000000"/>
                </a:solidFill>
              </a:rPr>
              <a:pPr algn="ctr" defTabSz="914126">
                <a:defRPr/>
              </a:pPr>
              <a:t>25</a:t>
            </a:fld>
            <a:endParaRPr lang="en-US" sz="1799" kern="0" dirty="0">
              <a:solidFill>
                <a:sysClr val="windowText" lastClr="000000"/>
              </a:solidFill>
            </a:endParaRPr>
          </a:p>
        </p:txBody>
      </p:sp>
    </p:spTree>
    <p:extLst>
      <p:ext uri="{BB962C8B-B14F-4D97-AF65-F5344CB8AC3E}">
        <p14:creationId xmlns:p14="http://schemas.microsoft.com/office/powerpoint/2010/main" val="110727421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Adobe Clean" panose="020B0503020404020204" pitchFamily="34" charset="0"/>
              </a:rPr>
              <a:t>Adobe Accessibility Resources</a:t>
            </a:r>
          </a:p>
        </p:txBody>
      </p:sp>
      <p:sp>
        <p:nvSpPr>
          <p:cNvPr id="3" name="Content Placeholder 2"/>
          <p:cNvSpPr>
            <a:spLocks noGrp="1"/>
          </p:cNvSpPr>
          <p:nvPr>
            <p:ph idx="1"/>
          </p:nvPr>
        </p:nvSpPr>
        <p:spPr/>
        <p:txBody>
          <a:bodyPr>
            <a:normAutofit lnSpcReduction="10000"/>
          </a:bodyPr>
          <a:lstStyle/>
          <a:p>
            <a:pPr marL="9522" indent="0">
              <a:spcBef>
                <a:spcPts val="600"/>
              </a:spcBef>
              <a:spcAft>
                <a:spcPts val="600"/>
              </a:spcAft>
              <a:buNone/>
            </a:pPr>
            <a:r>
              <a:rPr lang="en-US" dirty="0">
                <a:latin typeface="Adobe Clean" panose="020B0503020404020204" pitchFamily="34" charset="0"/>
              </a:rPr>
              <a:t>Rob Haverty</a:t>
            </a:r>
          </a:p>
          <a:p>
            <a:pPr marL="286504" lvl="1" indent="0">
              <a:spcBef>
                <a:spcPts val="600"/>
              </a:spcBef>
              <a:spcAft>
                <a:spcPts val="600"/>
              </a:spcAft>
              <a:buNone/>
            </a:pPr>
            <a:r>
              <a:rPr lang="en-US" dirty="0">
                <a:latin typeface="Adobe Clean" panose="020B0503020404020204" pitchFamily="34" charset="0"/>
                <a:hlinkClick r:id="rId2"/>
              </a:rPr>
              <a:t>Haverty@Adobe.com</a:t>
            </a:r>
            <a:endParaRPr lang="en-US" dirty="0">
              <a:latin typeface="Adobe Clean" panose="020B0503020404020204" pitchFamily="34" charset="0"/>
            </a:endParaRPr>
          </a:p>
          <a:p>
            <a:pPr marL="9522" indent="0">
              <a:spcBef>
                <a:spcPts val="600"/>
              </a:spcBef>
              <a:spcAft>
                <a:spcPts val="600"/>
              </a:spcAft>
              <a:buNone/>
            </a:pPr>
            <a:r>
              <a:rPr lang="en-US" dirty="0">
                <a:latin typeface="Adobe Clean" panose="020B0503020404020204" pitchFamily="34" charset="0"/>
              </a:rPr>
              <a:t>Adobe Accessibility Website</a:t>
            </a:r>
          </a:p>
          <a:p>
            <a:pPr marL="286504" lvl="1" indent="0">
              <a:spcBef>
                <a:spcPts val="600"/>
              </a:spcBef>
              <a:spcAft>
                <a:spcPts val="600"/>
              </a:spcAft>
              <a:buNone/>
            </a:pPr>
            <a:r>
              <a:rPr lang="en-US" dirty="0">
                <a:latin typeface="Adobe Clean" panose="020B0503020404020204" pitchFamily="34" charset="0"/>
                <a:hlinkClick r:id="rId3"/>
              </a:rPr>
              <a:t>www.Adobe.com/Accessibility</a:t>
            </a:r>
            <a:endParaRPr lang="en-US" dirty="0">
              <a:latin typeface="Adobe Clean" panose="020B0503020404020204" pitchFamily="34" charset="0"/>
            </a:endParaRPr>
          </a:p>
          <a:p>
            <a:pPr marL="9522" indent="0">
              <a:spcBef>
                <a:spcPts val="600"/>
              </a:spcBef>
              <a:spcAft>
                <a:spcPts val="600"/>
              </a:spcAft>
              <a:buNone/>
            </a:pPr>
            <a:r>
              <a:rPr lang="en-US" dirty="0"/>
              <a:t>Accessibility Compliance </a:t>
            </a:r>
          </a:p>
          <a:p>
            <a:pPr marL="285373" lvl="1" indent="0">
              <a:spcBef>
                <a:spcPts val="600"/>
              </a:spcBef>
              <a:spcAft>
                <a:spcPts val="600"/>
              </a:spcAft>
              <a:buNone/>
            </a:pPr>
            <a:r>
              <a:rPr lang="en-US" dirty="0">
                <a:latin typeface="Adobe Clean" panose="020B0503020404020204" pitchFamily="34" charset="0"/>
                <a:hlinkClick r:id="rId4"/>
              </a:rPr>
              <a:t>https://www.adobe.com/accessibility/compliance.html</a:t>
            </a:r>
            <a:r>
              <a:rPr lang="en-US" dirty="0">
                <a:latin typeface="Adobe Clean" panose="020B0503020404020204" pitchFamily="34" charset="0"/>
              </a:rPr>
              <a:t> </a:t>
            </a:r>
          </a:p>
          <a:p>
            <a:pPr marL="9522" indent="0">
              <a:spcBef>
                <a:spcPts val="600"/>
              </a:spcBef>
              <a:spcAft>
                <a:spcPts val="600"/>
              </a:spcAft>
              <a:buNone/>
            </a:pPr>
            <a:r>
              <a:rPr lang="en-US" dirty="0"/>
              <a:t>Accessibility Channel </a:t>
            </a:r>
          </a:p>
          <a:p>
            <a:pPr marL="285373" lvl="1" indent="0">
              <a:spcBef>
                <a:spcPts val="600"/>
              </a:spcBef>
              <a:spcAft>
                <a:spcPts val="600"/>
              </a:spcAft>
              <a:buNone/>
            </a:pPr>
            <a:r>
              <a:rPr lang="en-US" dirty="0">
                <a:latin typeface="Adobe Clean" panose="020B0503020404020204" pitchFamily="34" charset="0"/>
                <a:hlinkClick r:id="rId5"/>
              </a:rPr>
              <a:t>http://tv.adobe.com/show/accessibility-adobe/</a:t>
            </a:r>
            <a:r>
              <a:rPr lang="en-US" dirty="0">
                <a:latin typeface="Adobe Clean" panose="020B0503020404020204" pitchFamily="34" charset="0"/>
              </a:rPr>
              <a:t> </a:t>
            </a:r>
          </a:p>
          <a:p>
            <a:pPr marL="9522" indent="0">
              <a:spcBef>
                <a:spcPts val="600"/>
              </a:spcBef>
              <a:spcAft>
                <a:spcPts val="600"/>
              </a:spcAft>
              <a:buNone/>
            </a:pPr>
            <a:r>
              <a:rPr lang="en-US" dirty="0">
                <a:latin typeface="+mj-lt"/>
              </a:rPr>
              <a:t>Follow us on Twitter @AdobeAccess</a:t>
            </a:r>
          </a:p>
          <a:p>
            <a:pPr marL="9522" indent="0">
              <a:buNone/>
            </a:pPr>
            <a:r>
              <a:rPr lang="en-US" dirty="0"/>
              <a:t>PDF Standards</a:t>
            </a:r>
          </a:p>
          <a:p>
            <a:pPr marL="285373" lvl="1" indent="0">
              <a:buNone/>
            </a:pPr>
            <a:r>
              <a:rPr lang="en-US" dirty="0">
                <a:hlinkClick r:id="rId6"/>
              </a:rPr>
              <a:t>ISO 32000</a:t>
            </a:r>
            <a:r>
              <a:rPr lang="en-US" dirty="0"/>
              <a:t> (free)</a:t>
            </a:r>
          </a:p>
          <a:p>
            <a:pPr marL="285373" lvl="1" indent="0">
              <a:buNone/>
            </a:pPr>
            <a:r>
              <a:rPr lang="en-US" dirty="0">
                <a:hlinkClick r:id="rId7"/>
              </a:rPr>
              <a:t>ISO 14289 (PDF/UA)</a:t>
            </a:r>
            <a:r>
              <a:rPr lang="en-US" dirty="0"/>
              <a:t> (purchase)</a:t>
            </a:r>
            <a:endParaRPr lang="en-US" dirty="0">
              <a:latin typeface="Adobe Clean" panose="020B0503020404020204" pitchFamily="34" charset="0"/>
            </a:endParaRPr>
          </a:p>
          <a:p>
            <a:pPr marL="9522" indent="0">
              <a:buNone/>
            </a:pPr>
            <a:endParaRPr lang="en-US" dirty="0">
              <a:latin typeface="Adobe Clean" panose="020B0503020404020204" pitchFamily="34" charset="0"/>
            </a:endParaRPr>
          </a:p>
        </p:txBody>
      </p:sp>
      <p:sp>
        <p:nvSpPr>
          <p:cNvPr id="4" name="Slide Number Placeholder 3"/>
          <p:cNvSpPr>
            <a:spLocks noGrp="1"/>
          </p:cNvSpPr>
          <p:nvPr>
            <p:ph type="sldNum" sz="quarter" idx="12"/>
          </p:nvPr>
        </p:nvSpPr>
        <p:spPr/>
        <p:txBody>
          <a:bodyPr/>
          <a:lstStyle/>
          <a:p>
            <a:pPr algn="ctr" defTabSz="914126">
              <a:defRPr/>
            </a:pPr>
            <a:fld id="{90156F56-D5AE-4C6F-B826-C69D1BC521BB}" type="slidenum">
              <a:rPr lang="en-US" sz="1799" kern="0">
                <a:solidFill>
                  <a:sysClr val="windowText" lastClr="000000"/>
                </a:solidFill>
              </a:rPr>
              <a:pPr algn="ctr" defTabSz="914126">
                <a:defRPr/>
              </a:pPr>
              <a:t>26</a:t>
            </a:fld>
            <a:endParaRPr lang="en-US" sz="1799" kern="0" dirty="0">
              <a:solidFill>
                <a:sysClr val="windowText" lastClr="000000"/>
              </a:solidFill>
            </a:endParaRPr>
          </a:p>
        </p:txBody>
      </p:sp>
    </p:spTree>
    <p:extLst>
      <p:ext uri="{BB962C8B-B14F-4D97-AF65-F5344CB8AC3E}">
        <p14:creationId xmlns:p14="http://schemas.microsoft.com/office/powerpoint/2010/main" val="115220403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37805" y="205049"/>
            <a:ext cx="6992983" cy="369332"/>
          </a:xfrm>
          <a:prstGeom prst="rect">
            <a:avLst/>
          </a:prstGeom>
          <a:noFill/>
        </p:spPr>
        <p:txBody>
          <a:bodyPr wrap="square" rtlCol="0">
            <a:spAutoFit/>
          </a:bodyPr>
          <a:lstStyle/>
          <a:p>
            <a:r>
              <a:rPr lang="en-US" dirty="0">
                <a:solidFill>
                  <a:schemeClr val="bg1"/>
                </a:solidFill>
              </a:rPr>
              <a:t>Adobe – Make it an Experience</a:t>
            </a:r>
          </a:p>
        </p:txBody>
      </p:sp>
    </p:spTree>
    <p:extLst>
      <p:ext uri="{BB962C8B-B14F-4D97-AF65-F5344CB8AC3E}">
        <p14:creationId xmlns:p14="http://schemas.microsoft.com/office/powerpoint/2010/main" val="351179870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Compliance</a:t>
            </a:r>
          </a:p>
        </p:txBody>
      </p:sp>
      <p:sp>
        <p:nvSpPr>
          <p:cNvPr id="3" name="Content Placeholder 2"/>
          <p:cNvSpPr>
            <a:spLocks noGrp="1"/>
          </p:cNvSpPr>
          <p:nvPr>
            <p:ph idx="1"/>
          </p:nvPr>
        </p:nvSpPr>
        <p:spPr>
          <a:xfrm>
            <a:off x="304721" y="990600"/>
            <a:ext cx="11579384" cy="5344886"/>
          </a:xfrm>
        </p:spPr>
        <p:txBody>
          <a:bodyPr>
            <a:normAutofit fontScale="92500" lnSpcReduction="10000"/>
          </a:bodyPr>
          <a:lstStyle/>
          <a:p>
            <a:pPr marL="457200" indent="-457200">
              <a:buClr>
                <a:srgbClr val="7030A0"/>
              </a:buClr>
              <a:buSzPct val="75000"/>
              <a:buFont typeface="+mj-lt"/>
              <a:buAutoNum type="arabicPeriod"/>
            </a:pPr>
            <a:r>
              <a:rPr lang="en-US" sz="2200" dirty="0"/>
              <a:t>American with Disabilities Act (ADA)</a:t>
            </a:r>
          </a:p>
          <a:p>
            <a:pPr marL="761877" lvl="2" indent="-285750">
              <a:buClr>
                <a:srgbClr val="7030A0"/>
              </a:buClr>
              <a:buSzPct val="75000"/>
            </a:pPr>
            <a:r>
              <a:rPr lang="en-US" sz="1900" dirty="0"/>
              <a:t>Equal Access for People with Disabilities (PWDs)</a:t>
            </a:r>
          </a:p>
          <a:p>
            <a:pPr marL="457200" indent="-457200">
              <a:buClr>
                <a:srgbClr val="7030A0"/>
              </a:buClr>
              <a:buSzPct val="75000"/>
              <a:buFont typeface="+mj-lt"/>
              <a:buAutoNum type="arabicPeriod"/>
            </a:pPr>
            <a:r>
              <a:rPr lang="en-US" sz="2200" dirty="0"/>
              <a:t>Section 508 of the Rehabilitation Act (508)</a:t>
            </a:r>
          </a:p>
          <a:p>
            <a:pPr marL="761877" lvl="2" indent="-285750">
              <a:buClr>
                <a:srgbClr val="7030A0"/>
              </a:buClr>
              <a:buSzPct val="75000"/>
            </a:pPr>
            <a:r>
              <a:rPr lang="en-US" sz="1900" dirty="0"/>
              <a:t>The requirements to make ICT accessible</a:t>
            </a:r>
          </a:p>
          <a:p>
            <a:pPr marL="761877" lvl="2" indent="-285750">
              <a:buClr>
                <a:srgbClr val="7030A0"/>
              </a:buClr>
              <a:buSzPct val="75000"/>
            </a:pPr>
            <a:r>
              <a:rPr lang="en-US" sz="1900" dirty="0"/>
              <a:t>Procurement Standard - US government must purchase or use the most accessible product in its class.</a:t>
            </a:r>
          </a:p>
          <a:p>
            <a:pPr marL="761877" lvl="2" indent="-285750">
              <a:buClr>
                <a:srgbClr val="7030A0"/>
              </a:buClr>
              <a:buSzPct val="75000"/>
            </a:pPr>
            <a:r>
              <a:rPr lang="en-US" sz="1900" dirty="0"/>
              <a:t>Accessible Content Standard – US government much make all digital content accessible.</a:t>
            </a:r>
          </a:p>
          <a:p>
            <a:pPr marL="457200" indent="-457200">
              <a:buClr>
                <a:srgbClr val="7030A0"/>
              </a:buClr>
              <a:buSzPct val="75000"/>
              <a:buFont typeface="+mj-lt"/>
              <a:buAutoNum type="arabicPeriod"/>
            </a:pPr>
            <a:r>
              <a:rPr lang="en-US" sz="2200" dirty="0"/>
              <a:t>Web Content Accessibility Guidelines (WCAG)</a:t>
            </a:r>
          </a:p>
          <a:p>
            <a:pPr marL="761877" lvl="2" indent="-285750">
              <a:buClr>
                <a:srgbClr val="7030A0"/>
              </a:buClr>
              <a:buSzPct val="75000"/>
            </a:pPr>
            <a:r>
              <a:rPr lang="en-US" sz="1900" dirty="0"/>
              <a:t>Referenced in Section 508</a:t>
            </a:r>
          </a:p>
          <a:p>
            <a:pPr marL="761877" lvl="2" indent="-285750">
              <a:buClr>
                <a:srgbClr val="7030A0"/>
              </a:buClr>
              <a:buSzPct val="75000"/>
            </a:pPr>
            <a:r>
              <a:rPr lang="en-US" sz="1900" dirty="0"/>
              <a:t>Worldwide Web Consortium (W3C)  and ISO standard for Web Content</a:t>
            </a:r>
          </a:p>
          <a:p>
            <a:pPr marL="761877" lvl="2" indent="-285750">
              <a:buClr>
                <a:srgbClr val="7030A0"/>
              </a:buClr>
              <a:buSzPct val="75000"/>
            </a:pPr>
            <a:r>
              <a:rPr lang="en-US" sz="1900" dirty="0"/>
              <a:t>Standard for compliance is WCAG 2.0 AA</a:t>
            </a:r>
          </a:p>
          <a:p>
            <a:pPr marL="457200" indent="-457200">
              <a:buClr>
                <a:srgbClr val="7030A0"/>
              </a:buClr>
              <a:buSzPct val="75000"/>
              <a:buFont typeface="+mj-lt"/>
              <a:buAutoNum type="arabicPeriod"/>
            </a:pPr>
            <a:r>
              <a:rPr lang="en-US" sz="2200" dirty="0"/>
              <a:t>PDF/UA – ISO 14289 (PDF/Universal Access)</a:t>
            </a:r>
          </a:p>
          <a:p>
            <a:pPr marL="761877" lvl="2" indent="-285750">
              <a:buClr>
                <a:srgbClr val="7030A0"/>
              </a:buClr>
              <a:buSzPct val="75000"/>
            </a:pPr>
            <a:r>
              <a:rPr lang="en-US" sz="1900" dirty="0"/>
              <a:t>Referenced in WCAG</a:t>
            </a:r>
          </a:p>
          <a:p>
            <a:pPr marL="761877" lvl="2" indent="-285750">
              <a:spcAft>
                <a:spcPts val="600"/>
              </a:spcAft>
              <a:buClr>
                <a:srgbClr val="7030A0"/>
              </a:buClr>
              <a:buSzPct val="75000"/>
            </a:pPr>
            <a:r>
              <a:rPr lang="en-US" sz="1900" dirty="0"/>
              <a:t>Subset of ISO 32000 (PDF standard) providing additional guidance on creating accessible PDFs</a:t>
            </a:r>
          </a:p>
          <a:p>
            <a:pPr marL="0" indent="0">
              <a:lnSpc>
                <a:spcPct val="200000"/>
              </a:lnSpc>
              <a:spcBef>
                <a:spcPts val="1200"/>
              </a:spcBef>
              <a:spcAft>
                <a:spcPts val="600"/>
              </a:spcAft>
              <a:buClr>
                <a:srgbClr val="7030A0"/>
              </a:buClr>
              <a:buSzPct val="75000"/>
              <a:buNone/>
            </a:pPr>
            <a:r>
              <a:rPr lang="en-US" sz="2600" b="1" dirty="0"/>
              <a:t>Compliance is just the start of accessibility – ultimately it is about the User Experience!</a:t>
            </a:r>
          </a:p>
        </p:txBody>
      </p:sp>
      <p:sp>
        <p:nvSpPr>
          <p:cNvPr id="4" name="Slide Number Placeholder 3"/>
          <p:cNvSpPr>
            <a:spLocks noGrp="1"/>
          </p:cNvSpPr>
          <p:nvPr>
            <p:ph type="sldNum" sz="quarter" idx="12"/>
          </p:nvPr>
        </p:nvSpPr>
        <p:spPr/>
        <p:txBody>
          <a:bodyPr/>
          <a:lstStyle/>
          <a:p>
            <a:pPr algn="ctr"/>
            <a:fld id="{90156F56-D5AE-4C6F-B826-C69D1BC521BB}" type="slidenum">
              <a:rPr lang="en-US" smtClean="0"/>
              <a:pPr algn="ctr"/>
              <a:t>3</a:t>
            </a:fld>
            <a:endParaRPr lang="en-US" dirty="0"/>
          </a:p>
        </p:txBody>
      </p:sp>
    </p:spTree>
    <p:extLst>
      <p:ext uri="{BB962C8B-B14F-4D97-AF65-F5344CB8AC3E}">
        <p14:creationId xmlns:p14="http://schemas.microsoft.com/office/powerpoint/2010/main" val="98458994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Relevant International Standards</a:t>
            </a:r>
          </a:p>
        </p:txBody>
      </p:sp>
      <p:sp>
        <p:nvSpPr>
          <p:cNvPr id="3" name="Content Placeholder 2"/>
          <p:cNvSpPr>
            <a:spLocks noGrp="1"/>
          </p:cNvSpPr>
          <p:nvPr>
            <p:ph idx="1"/>
          </p:nvPr>
        </p:nvSpPr>
        <p:spPr>
          <a:xfrm>
            <a:off x="304721" y="990600"/>
            <a:ext cx="11579384" cy="5181600"/>
          </a:xfrm>
        </p:spPr>
        <p:txBody>
          <a:bodyPr/>
          <a:lstStyle/>
          <a:p>
            <a:pPr marL="457200" indent="-457200">
              <a:buClr>
                <a:srgbClr val="7030A0"/>
              </a:buClr>
              <a:buSzPct val="75000"/>
              <a:buFont typeface="+mj-lt"/>
              <a:buAutoNum type="arabicPeriod"/>
            </a:pPr>
            <a:r>
              <a:rPr lang="en-US" dirty="0"/>
              <a:t>Accessibility for Ontarians with Disabilities Act (AODA)</a:t>
            </a:r>
          </a:p>
          <a:p>
            <a:pPr marL="761877" lvl="2" indent="-285750">
              <a:buClr>
                <a:srgbClr val="7030A0"/>
              </a:buClr>
              <a:buSzPct val="75000"/>
            </a:pPr>
            <a:r>
              <a:rPr lang="en-US" dirty="0"/>
              <a:t>Equal Access for People with Disabilities (PWDs)</a:t>
            </a:r>
          </a:p>
          <a:p>
            <a:pPr marL="761877" lvl="2" indent="-285750">
              <a:buClr>
                <a:srgbClr val="7030A0"/>
              </a:buClr>
              <a:buSzPct val="75000"/>
            </a:pPr>
            <a:r>
              <a:rPr lang="en-US" dirty="0"/>
              <a:t>References WCAG but not PDF/UA</a:t>
            </a:r>
          </a:p>
          <a:p>
            <a:pPr marL="457200" indent="-457200">
              <a:buClr>
                <a:srgbClr val="7030A0"/>
              </a:buClr>
              <a:buSzPct val="75000"/>
              <a:buFont typeface="+mj-lt"/>
              <a:buAutoNum type="arabicPeriod"/>
            </a:pPr>
            <a:r>
              <a:rPr lang="en-US" dirty="0"/>
              <a:t>EN 301 549</a:t>
            </a:r>
          </a:p>
          <a:p>
            <a:pPr lvl="2">
              <a:buClr>
                <a:srgbClr val="7030A0"/>
              </a:buClr>
              <a:buSzPct val="75000"/>
            </a:pPr>
            <a:r>
              <a:rPr lang="en-US" dirty="0"/>
              <a:t>European Union set of standards and regulations (similar to 508)</a:t>
            </a:r>
          </a:p>
          <a:p>
            <a:pPr lvl="2">
              <a:buClr>
                <a:srgbClr val="7030A0"/>
              </a:buClr>
              <a:buSzPct val="75000"/>
            </a:pPr>
            <a:r>
              <a:rPr lang="en-US" dirty="0"/>
              <a:t>Included WCAG but not PDF/UA</a:t>
            </a:r>
          </a:p>
          <a:p>
            <a:pPr marL="457200" indent="-457200">
              <a:buClr>
                <a:srgbClr val="7030A0"/>
              </a:buClr>
              <a:buSzPct val="75000"/>
              <a:buFont typeface="+mj-lt"/>
              <a:buAutoNum type="arabicPeriod"/>
            </a:pPr>
            <a:r>
              <a:rPr lang="en-US" dirty="0"/>
              <a:t>Disability Discrimination Act (DDA – UK, Australia, others)</a:t>
            </a:r>
          </a:p>
          <a:p>
            <a:pPr lvl="2">
              <a:buClr>
                <a:srgbClr val="7030A0"/>
              </a:buClr>
              <a:buSzPct val="75000"/>
            </a:pPr>
            <a:r>
              <a:rPr lang="en-US" dirty="0"/>
              <a:t>Similar to the ADA in the US</a:t>
            </a:r>
          </a:p>
          <a:p>
            <a:pPr marL="457200" indent="-457200">
              <a:buClr>
                <a:srgbClr val="7030A0"/>
              </a:buClr>
              <a:buSzPct val="75000"/>
              <a:buFont typeface="+mj-lt"/>
              <a:buAutoNum type="arabicPeriod"/>
            </a:pPr>
            <a:r>
              <a:rPr lang="en-US" dirty="0"/>
              <a:t>UN Convention on the Rights of Persons with Disabilities (UNCRPD)</a:t>
            </a:r>
          </a:p>
          <a:p>
            <a:pPr lvl="2">
              <a:buClr>
                <a:srgbClr val="7030A0"/>
              </a:buClr>
              <a:buSzPct val="75000"/>
            </a:pPr>
            <a:r>
              <a:rPr lang="en-US" dirty="0"/>
              <a:t>Required countries to develop laws regarding the right of persons with disabilities</a:t>
            </a:r>
          </a:p>
          <a:p>
            <a:pPr lvl="2">
              <a:buClr>
                <a:srgbClr val="7030A0"/>
              </a:buClr>
              <a:buSzPct val="75000"/>
            </a:pPr>
            <a:r>
              <a:rPr lang="en-US" dirty="0"/>
              <a:t>Most countries have signed and ratified the convention </a:t>
            </a:r>
          </a:p>
          <a:p>
            <a:pPr marL="457200" indent="-457200">
              <a:buClr>
                <a:srgbClr val="7030A0"/>
              </a:buClr>
              <a:buSzPct val="75000"/>
              <a:buFont typeface="+mj-lt"/>
              <a:buAutoNum type="arabicPeriod"/>
            </a:pPr>
            <a:r>
              <a:rPr lang="en-US" dirty="0"/>
              <a:t>Global Initiative for Inclusive Information and Communication Technologies (G3ict)</a:t>
            </a:r>
          </a:p>
          <a:p>
            <a:pPr lvl="2">
              <a:buClr>
                <a:srgbClr val="7030A0"/>
              </a:buClr>
              <a:buSzPct val="75000"/>
            </a:pPr>
            <a:r>
              <a:rPr lang="en-US" u="sng" dirty="0"/>
              <a:t>L</a:t>
            </a:r>
            <a:r>
              <a:rPr lang="en-US" dirty="0"/>
              <a:t>aunched by the UN to support countries in meeting the UNCRPD requirements.</a:t>
            </a:r>
          </a:p>
        </p:txBody>
      </p:sp>
      <p:sp>
        <p:nvSpPr>
          <p:cNvPr id="4" name="Slide Number Placeholder 3"/>
          <p:cNvSpPr>
            <a:spLocks noGrp="1"/>
          </p:cNvSpPr>
          <p:nvPr>
            <p:ph type="sldNum" sz="quarter" idx="12"/>
          </p:nvPr>
        </p:nvSpPr>
        <p:spPr/>
        <p:txBody>
          <a:bodyPr/>
          <a:lstStyle/>
          <a:p>
            <a:pPr algn="ctr"/>
            <a:fld id="{90156F56-D5AE-4C6F-B826-C69D1BC521BB}" type="slidenum">
              <a:rPr lang="en-US" smtClean="0"/>
              <a:pPr algn="ctr"/>
              <a:t>4</a:t>
            </a:fld>
            <a:endParaRPr lang="en-US" dirty="0"/>
          </a:p>
        </p:txBody>
      </p:sp>
    </p:spTree>
    <p:extLst>
      <p:ext uri="{BB962C8B-B14F-4D97-AF65-F5344CB8AC3E}">
        <p14:creationId xmlns:p14="http://schemas.microsoft.com/office/powerpoint/2010/main" val="121611824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Let’s Talk About PDF/UA – ISO 14289-1 </a:t>
            </a:r>
          </a:p>
        </p:txBody>
      </p:sp>
      <p:sp>
        <p:nvSpPr>
          <p:cNvPr id="3" name="Content Placeholder 2"/>
          <p:cNvSpPr>
            <a:spLocks noGrp="1"/>
          </p:cNvSpPr>
          <p:nvPr>
            <p:ph idx="1"/>
          </p:nvPr>
        </p:nvSpPr>
        <p:spPr>
          <a:xfrm>
            <a:off x="304721" y="990600"/>
            <a:ext cx="11579384" cy="5181600"/>
          </a:xfrm>
        </p:spPr>
        <p:txBody>
          <a:bodyPr>
            <a:normAutofit/>
          </a:bodyPr>
          <a:lstStyle/>
          <a:p>
            <a:pPr marL="0" indent="0">
              <a:buClr>
                <a:srgbClr val="7030A0"/>
              </a:buClr>
              <a:buSzPct val="75000"/>
              <a:buNone/>
            </a:pPr>
            <a:r>
              <a:rPr lang="en-US" dirty="0"/>
              <a:t>ISO 14289-1 (in process of revising) is a subset of and references ISO 32000</a:t>
            </a:r>
          </a:p>
          <a:p>
            <a:pPr>
              <a:buClr>
                <a:srgbClr val="7030A0"/>
              </a:buClr>
              <a:buSzPct val="75000"/>
            </a:pPr>
            <a:r>
              <a:rPr lang="en-US" dirty="0"/>
              <a:t>Subset of ISO 32000 for accessibility.</a:t>
            </a:r>
          </a:p>
          <a:p>
            <a:pPr>
              <a:buClr>
                <a:srgbClr val="7030A0"/>
              </a:buClr>
              <a:buSzPct val="75000"/>
            </a:pPr>
            <a:r>
              <a:rPr lang="en-US" dirty="0"/>
              <a:t>Provides the text, structure, and organization of the content to assistive technologies.</a:t>
            </a:r>
          </a:p>
          <a:p>
            <a:pPr>
              <a:buClr>
                <a:srgbClr val="7030A0"/>
              </a:buClr>
              <a:buSzPct val="75000"/>
            </a:pPr>
            <a:r>
              <a:rPr lang="en-US" dirty="0"/>
              <a:t>Shall vs. May</a:t>
            </a:r>
          </a:p>
          <a:p>
            <a:pPr lvl="1">
              <a:buClr>
                <a:srgbClr val="7030A0"/>
              </a:buClr>
              <a:buSzPct val="75000"/>
            </a:pPr>
            <a:r>
              <a:rPr lang="en-US" dirty="0"/>
              <a:t>e.g., lists – Individual list items </a:t>
            </a:r>
            <a:r>
              <a:rPr lang="en-US" b="1" dirty="0"/>
              <a:t>shall</a:t>
            </a:r>
            <a:r>
              <a:rPr lang="en-US" dirty="0"/>
              <a:t> be specified by &lt;LI&gt; tags. &lt;Lbl&gt; and &lt;LBody&gt; tags </a:t>
            </a:r>
            <a:r>
              <a:rPr lang="en-US" b="1" dirty="0"/>
              <a:t>may</a:t>
            </a:r>
            <a:r>
              <a:rPr lang="en-US" dirty="0"/>
              <a:t> be included.</a:t>
            </a:r>
          </a:p>
          <a:p>
            <a:pPr>
              <a:buClr>
                <a:srgbClr val="7030A0"/>
              </a:buClr>
              <a:buSzPct val="75000"/>
            </a:pPr>
            <a:r>
              <a:rPr lang="en-US" dirty="0"/>
              <a:t>Organizations define their own specific rules</a:t>
            </a:r>
          </a:p>
          <a:p>
            <a:pPr marL="0" indent="0">
              <a:buClr>
                <a:srgbClr val="7030A0"/>
              </a:buClr>
              <a:buSzPct val="75000"/>
              <a:buNone/>
            </a:pPr>
            <a:r>
              <a:rPr lang="en-US" dirty="0"/>
              <a:t>Conventions </a:t>
            </a:r>
          </a:p>
          <a:p>
            <a:pPr>
              <a:buClr>
                <a:srgbClr val="7030A0"/>
              </a:buClr>
              <a:buSzPct val="75000"/>
            </a:pPr>
            <a:r>
              <a:rPr lang="en-US" dirty="0"/>
              <a:t>&lt;Document&gt; tag should be the first tag in the tree structure (not required by PDF/UA today)</a:t>
            </a:r>
          </a:p>
          <a:p>
            <a:pPr>
              <a:buClr>
                <a:srgbClr val="7030A0"/>
              </a:buClr>
              <a:buSzPct val="75000"/>
            </a:pPr>
            <a:r>
              <a:rPr lang="en-US" dirty="0"/>
              <a:t>May artifact images with captions – don’t need alternative text (not in PDF/UA)</a:t>
            </a:r>
          </a:p>
        </p:txBody>
      </p:sp>
      <p:sp>
        <p:nvSpPr>
          <p:cNvPr id="4" name="Slide Number Placeholder 3"/>
          <p:cNvSpPr>
            <a:spLocks noGrp="1"/>
          </p:cNvSpPr>
          <p:nvPr>
            <p:ph type="sldNum" sz="quarter" idx="12"/>
          </p:nvPr>
        </p:nvSpPr>
        <p:spPr/>
        <p:txBody>
          <a:bodyPr/>
          <a:lstStyle/>
          <a:p>
            <a:pPr algn="ctr"/>
            <a:fld id="{90156F56-D5AE-4C6F-B826-C69D1BC521BB}" type="slidenum">
              <a:rPr lang="en-US" smtClean="0"/>
              <a:pPr algn="ctr"/>
              <a:t>5</a:t>
            </a:fld>
            <a:endParaRPr lang="en-US" dirty="0"/>
          </a:p>
        </p:txBody>
      </p:sp>
    </p:spTree>
    <p:extLst>
      <p:ext uri="{BB962C8B-B14F-4D97-AF65-F5344CB8AC3E}">
        <p14:creationId xmlns:p14="http://schemas.microsoft.com/office/powerpoint/2010/main" val="120331165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3">
            <a:alphaModFix amt="30000"/>
            <a:lum/>
          </a:blip>
          <a:srcRect/>
          <a:stretch>
            <a:fillRect t="-5000" b="-5000"/>
          </a:stretch>
        </a:blipFill>
        <a:effectLst/>
      </p:bgPr>
    </p:bg>
    <p:spTree>
      <p:nvGrpSpPr>
        <p:cNvPr id="1" name=""/>
        <p:cNvGrpSpPr/>
        <p:nvPr/>
      </p:nvGrpSpPr>
      <p:grpSpPr>
        <a:xfrm>
          <a:off x="0" y="0"/>
          <a:ext cx="0" cy="0"/>
          <a:chOff x="0" y="0"/>
          <a:chExt cx="0" cy="0"/>
        </a:xfrm>
      </p:grpSpPr>
      <p:sp>
        <p:nvSpPr>
          <p:cNvPr id="5" name="Title 1"/>
          <p:cNvSpPr>
            <a:spLocks noGrp="1"/>
          </p:cNvSpPr>
          <p:nvPr>
            <p:ph type="title"/>
          </p:nvPr>
        </p:nvSpPr>
        <p:spPr>
          <a:xfrm>
            <a:off x="304721" y="106787"/>
            <a:ext cx="11579384" cy="593570"/>
          </a:xfrm>
        </p:spPr>
        <p:txBody>
          <a:bodyPr/>
          <a:lstStyle/>
          <a:p>
            <a:r>
              <a:rPr lang="en-US" dirty="0">
                <a:latin typeface="+mj-lt"/>
              </a:rPr>
              <a:t>Hierarchy of Tasks </a:t>
            </a:r>
            <a:r>
              <a:rPr lang="en-US" i="1" dirty="0">
                <a:latin typeface="+mj-lt"/>
              </a:rPr>
              <a:t>(Here There Be Monsters)</a:t>
            </a:r>
          </a:p>
        </p:txBody>
      </p:sp>
      <p:sp>
        <p:nvSpPr>
          <p:cNvPr id="6" name="Content Placeholder 2"/>
          <p:cNvSpPr>
            <a:spLocks noGrp="1"/>
          </p:cNvSpPr>
          <p:nvPr>
            <p:ph idx="1"/>
          </p:nvPr>
        </p:nvSpPr>
        <p:spPr>
          <a:xfrm>
            <a:off x="304721" y="1143595"/>
            <a:ext cx="11579384" cy="5027890"/>
          </a:xfrm>
          <a:noFill/>
        </p:spPr>
        <p:txBody>
          <a:bodyPr/>
          <a:lstStyle/>
          <a:p>
            <a:pPr marL="466585" indent="-457063">
              <a:buClr>
                <a:srgbClr val="7030A0"/>
              </a:buClr>
              <a:buSzPct val="75000"/>
              <a:buFont typeface="+mj-lt"/>
              <a:buAutoNum type="arabicPeriod"/>
            </a:pPr>
            <a:r>
              <a:rPr lang="en-US" dirty="0">
                <a:latin typeface="+mn-lt"/>
              </a:rPr>
              <a:t>Is the PDF created from a scanned image?</a:t>
            </a:r>
          </a:p>
          <a:p>
            <a:pPr lvl="1">
              <a:buClr>
                <a:srgbClr val="7030A0"/>
              </a:buClr>
              <a:buSzPct val="75000"/>
            </a:pPr>
            <a:r>
              <a:rPr lang="en-US" dirty="0"/>
              <a:t>If yes – perform text recognition</a:t>
            </a:r>
          </a:p>
          <a:p>
            <a:pPr marL="466585" indent="-457063">
              <a:buClr>
                <a:srgbClr val="7030A0"/>
              </a:buClr>
              <a:buSzPct val="75000"/>
              <a:buFont typeface="+mj-lt"/>
              <a:buAutoNum type="arabicPeriod"/>
            </a:pPr>
            <a:r>
              <a:rPr lang="en-US" dirty="0">
                <a:latin typeface="+mn-lt"/>
              </a:rPr>
              <a:t>Is the PDF a form with fillable form fields?</a:t>
            </a:r>
          </a:p>
          <a:p>
            <a:pPr lvl="1">
              <a:buClr>
                <a:srgbClr val="7030A0"/>
              </a:buClr>
              <a:buSzPct val="75000"/>
            </a:pPr>
            <a:r>
              <a:rPr lang="en-US" dirty="0"/>
              <a:t>If yes – add the form fields</a:t>
            </a:r>
          </a:p>
          <a:p>
            <a:pPr marL="466585" indent="-457063">
              <a:buClr>
                <a:srgbClr val="7030A0"/>
              </a:buClr>
              <a:buSzPct val="75000"/>
              <a:buFont typeface="+mj-lt"/>
              <a:buAutoNum type="arabicPeriod"/>
            </a:pPr>
            <a:r>
              <a:rPr lang="en-US" dirty="0">
                <a:latin typeface="+mn-lt"/>
              </a:rPr>
              <a:t>Does the PDF document or form contain links?</a:t>
            </a:r>
          </a:p>
          <a:p>
            <a:pPr lvl="1">
              <a:buClr>
                <a:srgbClr val="7030A0"/>
              </a:buClr>
              <a:buSzPct val="75000"/>
            </a:pPr>
            <a:r>
              <a:rPr lang="en-US" dirty="0"/>
              <a:t>If yes – add the links </a:t>
            </a:r>
          </a:p>
          <a:p>
            <a:pPr marL="466585" indent="-457063">
              <a:buClr>
                <a:srgbClr val="7030A0"/>
              </a:buClr>
              <a:buSzPct val="75000"/>
              <a:buFont typeface="+mj-lt"/>
              <a:buAutoNum type="arabicPeriod"/>
            </a:pPr>
            <a:r>
              <a:rPr lang="en-US" dirty="0">
                <a:latin typeface="+mn-lt"/>
              </a:rPr>
              <a:t>Does the PDF have multimedia?</a:t>
            </a:r>
          </a:p>
          <a:p>
            <a:pPr lvl="1">
              <a:buClr>
                <a:srgbClr val="7030A0"/>
              </a:buClr>
              <a:buSzPct val="75000"/>
            </a:pPr>
            <a:r>
              <a:rPr lang="en-US" dirty="0"/>
              <a:t>If yes – add the multimedia (make sure it is accessible with captions and video descriptions)</a:t>
            </a:r>
          </a:p>
          <a:p>
            <a:pPr marL="466585" indent="-457063">
              <a:buClr>
                <a:srgbClr val="7030A0"/>
              </a:buClr>
              <a:buSzPct val="75000"/>
              <a:buFont typeface="+mj-lt"/>
              <a:buAutoNum type="arabicPeriod"/>
            </a:pPr>
            <a:r>
              <a:rPr lang="en-US" b="1" dirty="0">
                <a:latin typeface="+mn-lt"/>
              </a:rPr>
              <a:t>Now</a:t>
            </a:r>
            <a:r>
              <a:rPr lang="en-US" dirty="0">
                <a:latin typeface="+mn-lt"/>
              </a:rPr>
              <a:t> – tag the document</a:t>
            </a:r>
          </a:p>
          <a:p>
            <a:pPr marL="466585" indent="-457063">
              <a:buClr>
                <a:srgbClr val="7030A0"/>
              </a:buClr>
              <a:buSzPct val="75000"/>
              <a:buFont typeface="+mj-lt"/>
              <a:buAutoNum type="arabicPeriod"/>
            </a:pPr>
            <a:r>
              <a:rPr lang="en-US" dirty="0">
                <a:latin typeface="+mn-lt"/>
              </a:rPr>
              <a:t>After or during tagging have you edited the document</a:t>
            </a:r>
          </a:p>
          <a:p>
            <a:pPr lvl="1">
              <a:buClr>
                <a:srgbClr val="7030A0"/>
              </a:buClr>
              <a:buSzPct val="75000"/>
            </a:pPr>
            <a:r>
              <a:rPr lang="en-US" dirty="0"/>
              <a:t>If yes, at the very least you will need to remove all tags and re-tag the document or form, it may be necessary to remove all tags, multimedia, links, and form fields and return to step 2</a:t>
            </a:r>
          </a:p>
          <a:p>
            <a:endParaRPr lang="en-US" dirty="0"/>
          </a:p>
        </p:txBody>
      </p:sp>
      <p:sp>
        <p:nvSpPr>
          <p:cNvPr id="4" name="Slide Number Placeholder 3"/>
          <p:cNvSpPr>
            <a:spLocks noGrp="1"/>
          </p:cNvSpPr>
          <p:nvPr>
            <p:ph type="sldNum" sz="quarter" idx="12"/>
          </p:nvPr>
        </p:nvSpPr>
        <p:spPr/>
        <p:txBody>
          <a:bodyPr/>
          <a:lstStyle/>
          <a:p>
            <a:pPr algn="ctr"/>
            <a:fld id="{90156F56-D5AE-4C6F-B826-C69D1BC521BB}" type="slidenum">
              <a:rPr lang="en-US" smtClean="0"/>
              <a:pPr algn="ctr"/>
              <a:t>6</a:t>
            </a:fld>
            <a:endParaRPr lang="en-US" dirty="0"/>
          </a:p>
        </p:txBody>
      </p:sp>
    </p:spTree>
    <p:extLst>
      <p:ext uri="{BB962C8B-B14F-4D97-AF65-F5344CB8AC3E}">
        <p14:creationId xmlns:p14="http://schemas.microsoft.com/office/powerpoint/2010/main" val="368219800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Source Document</a:t>
            </a:r>
          </a:p>
        </p:txBody>
      </p:sp>
      <p:sp>
        <p:nvSpPr>
          <p:cNvPr id="3" name="Content Placeholder 2"/>
          <p:cNvSpPr>
            <a:spLocks noGrp="1"/>
          </p:cNvSpPr>
          <p:nvPr>
            <p:ph idx="1"/>
          </p:nvPr>
        </p:nvSpPr>
        <p:spPr>
          <a:xfrm>
            <a:off x="304722" y="945356"/>
            <a:ext cx="5859596" cy="5181600"/>
          </a:xfrm>
        </p:spPr>
        <p:txBody>
          <a:bodyPr/>
          <a:lstStyle/>
          <a:p>
            <a:pPr marL="0" indent="0">
              <a:buClr>
                <a:srgbClr val="7030A0"/>
              </a:buClr>
              <a:buSzPct val="75000"/>
              <a:buNone/>
            </a:pPr>
            <a:r>
              <a:rPr lang="en-US" sz="2400" b="1" dirty="0"/>
              <a:t>The Source Document </a:t>
            </a:r>
            <a:r>
              <a:rPr lang="en-US" sz="2400" b="1"/>
              <a:t>is Supreme</a:t>
            </a:r>
            <a:endParaRPr lang="en-US" sz="2400" b="1" dirty="0"/>
          </a:p>
          <a:p>
            <a:pPr marL="0" indent="0">
              <a:buClr>
                <a:srgbClr val="7030A0"/>
              </a:buClr>
              <a:buSzPct val="75000"/>
              <a:buNone/>
            </a:pPr>
            <a:r>
              <a:rPr lang="en-US" dirty="0"/>
              <a:t>Things to consider when creating the source document:</a:t>
            </a:r>
          </a:p>
          <a:p>
            <a:pPr marL="457200" indent="-457200">
              <a:buClr>
                <a:srgbClr val="7030A0"/>
              </a:buClr>
              <a:buSzPct val="75000"/>
              <a:buFont typeface="+mj-lt"/>
              <a:buAutoNum type="arabicPeriod"/>
            </a:pPr>
            <a:r>
              <a:rPr lang="en-US" dirty="0"/>
              <a:t>Does the authoring tool of the source document allow the author to create an accessible document.</a:t>
            </a:r>
          </a:p>
          <a:p>
            <a:pPr lvl="1">
              <a:buClr>
                <a:srgbClr val="7030A0"/>
              </a:buClr>
              <a:buSzPct val="75000"/>
            </a:pPr>
            <a:r>
              <a:rPr lang="en-US" sz="1800" dirty="0"/>
              <a:t>For Example: Word has an Accessibility Checker to help the author make the document more accessible.</a:t>
            </a:r>
          </a:p>
          <a:p>
            <a:pPr marL="457200" indent="-457200">
              <a:buClr>
                <a:srgbClr val="7030A0"/>
              </a:buClr>
              <a:buSzPct val="75000"/>
              <a:buFont typeface="+mj-lt"/>
              <a:buAutoNum type="arabicPeriod"/>
            </a:pPr>
            <a:r>
              <a:rPr lang="en-US" dirty="0"/>
              <a:t>Does the author know how to create an accessible document</a:t>
            </a:r>
          </a:p>
          <a:p>
            <a:pPr lvl="1">
              <a:buClr>
                <a:srgbClr val="7030A0"/>
              </a:buClr>
              <a:buSzPct val="75000"/>
            </a:pPr>
            <a:r>
              <a:rPr lang="en-US" sz="1800" dirty="0"/>
              <a:t>For Example: In Word, are Styles used to apply Headings or are headings “created” by changing the font size and making the font bold?</a:t>
            </a:r>
          </a:p>
          <a:p>
            <a:pPr marL="457200" indent="-457200">
              <a:buClr>
                <a:srgbClr val="7030A0"/>
              </a:buClr>
              <a:buSzPct val="75000"/>
              <a:buFont typeface="+mj-lt"/>
              <a:buAutoNum type="arabicPeriod"/>
            </a:pPr>
            <a:r>
              <a:rPr lang="en-US" dirty="0"/>
              <a:t>It is almost always easier to remediate the source document then the converted PDF document.</a:t>
            </a:r>
          </a:p>
          <a:p>
            <a:pPr marL="457200" indent="-457200">
              <a:buClr>
                <a:srgbClr val="7030A0"/>
              </a:buClr>
              <a:buSzPct val="75000"/>
              <a:buFont typeface="+mj-lt"/>
              <a:buAutoNum type="arabicPeriod"/>
            </a:pPr>
            <a:endParaRPr lang="en-US" dirty="0"/>
          </a:p>
        </p:txBody>
      </p:sp>
      <p:pic>
        <p:nvPicPr>
          <p:cNvPr id="5" name="Picture 4" title="Selection of Check Accessibility in Inspect Document Option"/>
          <p:cNvPicPr>
            <a:picLocks noChangeAspect="1"/>
          </p:cNvPicPr>
          <p:nvPr/>
        </p:nvPicPr>
        <p:blipFill>
          <a:blip r:embed="rId2"/>
          <a:stretch>
            <a:fillRect/>
          </a:stretch>
        </p:blipFill>
        <p:spPr>
          <a:xfrm>
            <a:off x="6864294" y="945356"/>
            <a:ext cx="4338037" cy="5339829"/>
          </a:xfrm>
          <a:prstGeom prst="rect">
            <a:avLst/>
          </a:prstGeom>
        </p:spPr>
      </p:pic>
      <p:sp>
        <p:nvSpPr>
          <p:cNvPr id="4" name="Slide Number Placeholder 3"/>
          <p:cNvSpPr>
            <a:spLocks noGrp="1"/>
          </p:cNvSpPr>
          <p:nvPr>
            <p:ph type="sldNum" sz="quarter" idx="12"/>
          </p:nvPr>
        </p:nvSpPr>
        <p:spPr/>
        <p:txBody>
          <a:bodyPr/>
          <a:lstStyle/>
          <a:p>
            <a:pPr algn="ctr"/>
            <a:fld id="{90156F56-D5AE-4C6F-B826-C69D1BC521BB}" type="slidenum">
              <a:rPr lang="en-US" smtClean="0"/>
              <a:pPr algn="ctr"/>
              <a:t>7</a:t>
            </a:fld>
            <a:endParaRPr lang="en-US" dirty="0"/>
          </a:p>
        </p:txBody>
      </p:sp>
    </p:spTree>
    <p:extLst>
      <p:ext uri="{BB962C8B-B14F-4D97-AF65-F5344CB8AC3E}">
        <p14:creationId xmlns:p14="http://schemas.microsoft.com/office/powerpoint/2010/main" val="66909284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Converting to a PDF from a Source Document</a:t>
            </a:r>
          </a:p>
        </p:txBody>
      </p:sp>
      <p:sp>
        <p:nvSpPr>
          <p:cNvPr id="3" name="Content Placeholder 2"/>
          <p:cNvSpPr>
            <a:spLocks noGrp="1"/>
          </p:cNvSpPr>
          <p:nvPr>
            <p:ph idx="1"/>
          </p:nvPr>
        </p:nvSpPr>
        <p:spPr/>
        <p:txBody>
          <a:bodyPr>
            <a:normAutofit/>
          </a:bodyPr>
          <a:lstStyle/>
          <a:p>
            <a:pPr marL="0" indent="0">
              <a:buClr>
                <a:srgbClr val="7030A0"/>
              </a:buClr>
              <a:buSzPct val="75000"/>
              <a:buNone/>
            </a:pPr>
            <a:r>
              <a:rPr lang="en-US" dirty="0"/>
              <a:t>Multiple Methods</a:t>
            </a:r>
          </a:p>
          <a:p>
            <a:pPr marL="457200" indent="-457200">
              <a:buClr>
                <a:srgbClr val="7030A0"/>
              </a:buClr>
              <a:buSzPct val="75000"/>
              <a:buFont typeface="+mj-lt"/>
              <a:buAutoNum type="arabicPeriod"/>
            </a:pPr>
            <a:r>
              <a:rPr lang="en-US" dirty="0"/>
              <a:t>Acrobat Plug-in</a:t>
            </a:r>
          </a:p>
          <a:p>
            <a:pPr marL="457200" indent="-457200">
              <a:buClr>
                <a:srgbClr val="7030A0"/>
              </a:buClr>
              <a:buSzPct val="75000"/>
              <a:buFont typeface="+mj-lt"/>
              <a:buAutoNum type="arabicPeriod"/>
            </a:pPr>
            <a:r>
              <a:rPr lang="en-US" dirty="0"/>
              <a:t>Application Save As</a:t>
            </a:r>
          </a:p>
          <a:p>
            <a:pPr marL="457200" indent="-457200">
              <a:buClr>
                <a:srgbClr val="7030A0"/>
              </a:buClr>
              <a:buSzPct val="75000"/>
              <a:buFont typeface="+mj-lt"/>
              <a:buAutoNum type="arabicPeriod"/>
            </a:pPr>
            <a:r>
              <a:rPr lang="en-US" dirty="0"/>
              <a:t>Export</a:t>
            </a:r>
          </a:p>
          <a:p>
            <a:pPr marL="457200" indent="-457200">
              <a:buClr>
                <a:srgbClr val="7030A0"/>
              </a:buClr>
              <a:buSzPct val="75000"/>
              <a:buFont typeface="+mj-lt"/>
              <a:buAutoNum type="arabicPeriod"/>
            </a:pPr>
            <a:r>
              <a:rPr lang="en-US" dirty="0"/>
              <a:t>Print to PDF </a:t>
            </a:r>
          </a:p>
          <a:p>
            <a:pPr marL="457200" indent="-457200">
              <a:buClr>
                <a:srgbClr val="7030A0"/>
              </a:buClr>
              <a:buSzPct val="75000"/>
              <a:buFont typeface="+mj-lt"/>
              <a:buAutoNum type="arabicPeriod"/>
            </a:pPr>
            <a:r>
              <a:rPr lang="en-US" dirty="0"/>
              <a:t>Other conversion tools or plug-ins</a:t>
            </a:r>
          </a:p>
          <a:p>
            <a:pPr marL="0" indent="0">
              <a:buClr>
                <a:srgbClr val="7030A0"/>
              </a:buClr>
              <a:buSzPct val="75000"/>
              <a:buNone/>
            </a:pPr>
            <a:r>
              <a:rPr lang="en-US" dirty="0"/>
              <a:t>Varying Results</a:t>
            </a:r>
          </a:p>
          <a:p>
            <a:pPr marL="457200" indent="-457200">
              <a:buClr>
                <a:srgbClr val="7030A0"/>
              </a:buClr>
              <a:buSzPct val="75000"/>
              <a:buFont typeface="+mj-lt"/>
              <a:buAutoNum type="arabicPeriod"/>
            </a:pPr>
            <a:r>
              <a:rPr lang="en-US" dirty="0"/>
              <a:t>Tables and Lists may be inaccurately tagged</a:t>
            </a:r>
          </a:p>
          <a:p>
            <a:pPr marL="457200" indent="-457200">
              <a:buClr>
                <a:srgbClr val="7030A0"/>
              </a:buClr>
              <a:buSzPct val="75000"/>
              <a:buFont typeface="+mj-lt"/>
              <a:buAutoNum type="arabicPeriod"/>
            </a:pPr>
            <a:r>
              <a:rPr lang="en-US" dirty="0"/>
              <a:t>Resulting PDF may be untagged</a:t>
            </a:r>
          </a:p>
          <a:p>
            <a:pPr marL="457200" indent="-457200">
              <a:buClr>
                <a:srgbClr val="7030A0"/>
              </a:buClr>
              <a:buSzPct val="75000"/>
              <a:buFont typeface="+mj-lt"/>
              <a:buAutoNum type="arabicPeriod"/>
            </a:pPr>
            <a:r>
              <a:rPr lang="en-US" dirty="0"/>
              <a:t>Custom tags may be created</a:t>
            </a:r>
          </a:p>
          <a:p>
            <a:pPr marL="0" indent="0">
              <a:buClr>
                <a:srgbClr val="7030A0"/>
              </a:buClr>
              <a:buSzPct val="75000"/>
              <a:buNone/>
            </a:pPr>
            <a:endParaRPr lang="en-US" dirty="0"/>
          </a:p>
        </p:txBody>
      </p:sp>
      <p:sp>
        <p:nvSpPr>
          <p:cNvPr id="4" name="Slide Number Placeholder 3"/>
          <p:cNvSpPr>
            <a:spLocks noGrp="1"/>
          </p:cNvSpPr>
          <p:nvPr>
            <p:ph type="sldNum" sz="quarter" idx="12"/>
          </p:nvPr>
        </p:nvSpPr>
        <p:spPr/>
        <p:txBody>
          <a:bodyPr/>
          <a:lstStyle/>
          <a:p>
            <a:pPr algn="ctr"/>
            <a:fld id="{90156F56-D5AE-4C6F-B826-C69D1BC521BB}" type="slidenum">
              <a:rPr lang="en-US" smtClean="0"/>
              <a:pPr algn="ctr"/>
              <a:t>8</a:t>
            </a:fld>
            <a:endParaRPr lang="en-US" dirty="0"/>
          </a:p>
        </p:txBody>
      </p:sp>
    </p:spTree>
    <p:extLst>
      <p:ext uri="{BB962C8B-B14F-4D97-AF65-F5344CB8AC3E}">
        <p14:creationId xmlns:p14="http://schemas.microsoft.com/office/powerpoint/2010/main" val="118822302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PDF Conversion from Word – Adobe Process</a:t>
            </a:r>
          </a:p>
        </p:txBody>
      </p:sp>
      <p:sp>
        <p:nvSpPr>
          <p:cNvPr id="3" name="Content Placeholder 2"/>
          <p:cNvSpPr>
            <a:spLocks noGrp="1"/>
          </p:cNvSpPr>
          <p:nvPr>
            <p:ph idx="1"/>
          </p:nvPr>
        </p:nvSpPr>
        <p:spPr>
          <a:xfrm>
            <a:off x="304721" y="990600"/>
            <a:ext cx="11579384" cy="411162"/>
          </a:xfrm>
        </p:spPr>
        <p:txBody>
          <a:bodyPr>
            <a:normAutofit lnSpcReduction="10000"/>
          </a:bodyPr>
          <a:lstStyle/>
          <a:p>
            <a:pPr marL="457200" indent="-457200">
              <a:spcAft>
                <a:spcPts val="6600"/>
              </a:spcAft>
              <a:buClr>
                <a:srgbClr val="7030A0"/>
              </a:buClr>
              <a:buSzPct val="75000"/>
              <a:buFont typeface="+mj-lt"/>
              <a:buAutoNum type="arabicPeriod"/>
            </a:pPr>
            <a:r>
              <a:rPr lang="en-US" dirty="0"/>
              <a:t>Acrobat Plug-in (Office Ribbon)</a:t>
            </a:r>
          </a:p>
        </p:txBody>
      </p:sp>
      <p:pic>
        <p:nvPicPr>
          <p:cNvPr id="5" name="Picture 4" title="Office Ribbon with Acrobat Plug-in Highlighted"/>
          <p:cNvPicPr>
            <a:picLocks noChangeAspect="1"/>
          </p:cNvPicPr>
          <p:nvPr/>
        </p:nvPicPr>
        <p:blipFill>
          <a:blip r:embed="rId2"/>
          <a:stretch>
            <a:fillRect/>
          </a:stretch>
        </p:blipFill>
        <p:spPr>
          <a:xfrm>
            <a:off x="858375" y="1440352"/>
            <a:ext cx="11025730" cy="713396"/>
          </a:xfrm>
          <a:prstGeom prst="rect">
            <a:avLst/>
          </a:prstGeom>
        </p:spPr>
      </p:pic>
      <p:sp>
        <p:nvSpPr>
          <p:cNvPr id="7" name="Content Placeholder 2"/>
          <p:cNvSpPr txBox="1">
            <a:spLocks/>
          </p:cNvSpPr>
          <p:nvPr/>
        </p:nvSpPr>
        <p:spPr>
          <a:xfrm>
            <a:off x="304720" y="2341016"/>
            <a:ext cx="11579384" cy="472054"/>
          </a:xfrm>
          <a:prstGeom prst="rect">
            <a:avLst/>
          </a:prstGeom>
        </p:spPr>
        <p:txBody>
          <a:bodyPr vert="horz" lIns="108829" tIns="54414" rIns="108829" bIns="54414" rtlCol="0">
            <a:normAutofit/>
          </a:bodyPr>
          <a:lstStyle>
            <a:lvl1pPr marL="275852" indent="-275852" algn="l" defTabSz="1088291" rtl="0" eaLnBrk="1" latinLnBrk="0" hangingPunct="1">
              <a:spcBef>
                <a:spcPts val="714"/>
              </a:spcBef>
              <a:buClr>
                <a:schemeClr val="accent4"/>
              </a:buClr>
              <a:buSzPct val="70000"/>
              <a:buFont typeface="Wingdings" pitchFamily="2" charset="2"/>
              <a:buChar char="§"/>
              <a:defRPr sz="2000" kern="1200">
                <a:solidFill>
                  <a:schemeClr val="tx1"/>
                </a:solidFill>
                <a:latin typeface="+mn-lt"/>
                <a:ea typeface="+mn-ea"/>
                <a:cs typeface="+mn-cs"/>
              </a:defRPr>
            </a:lvl1pPr>
            <a:lvl2pPr marL="551703" indent="-275852" algn="l" defTabSz="1088291" rtl="0" eaLnBrk="1" latinLnBrk="0" hangingPunct="1">
              <a:spcBef>
                <a:spcPts val="714"/>
              </a:spcBef>
              <a:buClr>
                <a:schemeClr val="accent4"/>
              </a:buClr>
              <a:buSzPct val="70000"/>
              <a:buFont typeface="Wingdings" pitchFamily="2" charset="2"/>
              <a:buChar char="§"/>
              <a:defRPr sz="2000" kern="1200">
                <a:solidFill>
                  <a:schemeClr val="tx1"/>
                </a:solidFill>
                <a:latin typeface="+mn-lt"/>
                <a:ea typeface="+mn-ea"/>
                <a:cs typeface="+mn-cs"/>
              </a:defRPr>
            </a:lvl2pPr>
            <a:lvl3pPr marL="751979" indent="-200276" algn="l" defTabSz="1088291" rtl="0" eaLnBrk="1" latinLnBrk="0" hangingPunct="1">
              <a:spcBef>
                <a:spcPts val="714"/>
              </a:spcBef>
              <a:buClr>
                <a:schemeClr val="accent4"/>
              </a:buClr>
              <a:buSzPct val="70000"/>
              <a:buFont typeface="Wingdings" pitchFamily="2" charset="2"/>
              <a:buChar char="§"/>
              <a:defRPr sz="1800" kern="1200">
                <a:solidFill>
                  <a:schemeClr val="tx1"/>
                </a:solidFill>
                <a:latin typeface="+mn-lt"/>
                <a:ea typeface="+mn-ea"/>
                <a:cs typeface="+mn-cs"/>
              </a:defRPr>
            </a:lvl3pPr>
            <a:lvl4pPr marL="950366" indent="-198387" algn="l" defTabSz="1088291" rtl="0" eaLnBrk="1" latinLnBrk="0" hangingPunct="1">
              <a:spcBef>
                <a:spcPts val="714"/>
              </a:spcBef>
              <a:buClr>
                <a:schemeClr val="accent4"/>
              </a:buClr>
              <a:buSzPct val="70000"/>
              <a:buFont typeface="Wingdings" pitchFamily="2" charset="2"/>
              <a:buChar char="§"/>
              <a:defRPr sz="1800" kern="1200">
                <a:solidFill>
                  <a:schemeClr val="tx1"/>
                </a:solidFill>
                <a:latin typeface="+mn-lt"/>
                <a:ea typeface="+mn-ea"/>
                <a:cs typeface="+mn-cs"/>
              </a:defRPr>
            </a:lvl4pPr>
            <a:lvl5pPr marL="1088291" indent="-137926" algn="l" defTabSz="1088291" rtl="0" eaLnBrk="1" latinLnBrk="0" hangingPunct="1">
              <a:spcBef>
                <a:spcPts val="714"/>
              </a:spcBef>
              <a:buClr>
                <a:schemeClr val="accent4"/>
              </a:buClr>
              <a:buSzPct val="70000"/>
              <a:buFont typeface="Wingdings" pitchFamily="2" charset="2"/>
              <a:buChar char="§"/>
              <a:defRPr sz="1400" kern="1200">
                <a:solidFill>
                  <a:schemeClr val="tx1"/>
                </a:solidFill>
                <a:latin typeface="+mn-lt"/>
                <a:ea typeface="+mn-ea"/>
                <a:cs typeface="+mn-cs"/>
              </a:defRPr>
            </a:lvl5pPr>
            <a:lvl6pPr marL="2992799" indent="-272073" algn="l" defTabSz="1088291" rtl="0" eaLnBrk="1" latinLnBrk="0" hangingPunct="1">
              <a:spcBef>
                <a:spcPct val="20000"/>
              </a:spcBef>
              <a:buFont typeface="Arial" pitchFamily="34" charset="0"/>
              <a:buChar char="•"/>
              <a:defRPr sz="2400" kern="1200">
                <a:solidFill>
                  <a:schemeClr val="tx1"/>
                </a:solidFill>
                <a:latin typeface="+mn-lt"/>
                <a:ea typeface="+mn-ea"/>
                <a:cs typeface="+mn-cs"/>
              </a:defRPr>
            </a:lvl6pPr>
            <a:lvl7pPr marL="3536944" indent="-272073" algn="l" defTabSz="1088291" rtl="0" eaLnBrk="1" latinLnBrk="0" hangingPunct="1">
              <a:spcBef>
                <a:spcPct val="20000"/>
              </a:spcBef>
              <a:buFont typeface="Arial" pitchFamily="34" charset="0"/>
              <a:buChar char="•"/>
              <a:defRPr sz="2400" kern="1200">
                <a:solidFill>
                  <a:schemeClr val="tx1"/>
                </a:solidFill>
                <a:latin typeface="+mn-lt"/>
                <a:ea typeface="+mn-ea"/>
                <a:cs typeface="+mn-cs"/>
              </a:defRPr>
            </a:lvl7pPr>
            <a:lvl8pPr marL="4081089" indent="-272073" algn="l" defTabSz="1088291" rtl="0" eaLnBrk="1" latinLnBrk="0" hangingPunct="1">
              <a:spcBef>
                <a:spcPct val="20000"/>
              </a:spcBef>
              <a:buFont typeface="Arial" pitchFamily="34" charset="0"/>
              <a:buChar char="•"/>
              <a:defRPr sz="2400" kern="1200">
                <a:solidFill>
                  <a:schemeClr val="tx1"/>
                </a:solidFill>
                <a:latin typeface="+mn-lt"/>
                <a:ea typeface="+mn-ea"/>
                <a:cs typeface="+mn-cs"/>
              </a:defRPr>
            </a:lvl8pPr>
            <a:lvl9pPr marL="4625235" indent="-272073" algn="l" defTabSz="1088291" rtl="0" eaLnBrk="1" latinLnBrk="0" hangingPunct="1">
              <a:spcBef>
                <a:spcPct val="20000"/>
              </a:spcBef>
              <a:buFont typeface="Arial" pitchFamily="34" charset="0"/>
              <a:buChar char="•"/>
              <a:defRPr sz="2400" kern="1200">
                <a:solidFill>
                  <a:schemeClr val="tx1"/>
                </a:solidFill>
                <a:latin typeface="+mn-lt"/>
                <a:ea typeface="+mn-ea"/>
                <a:cs typeface="+mn-cs"/>
              </a:defRPr>
            </a:lvl9pPr>
          </a:lstStyle>
          <a:p>
            <a:pPr marL="457200" indent="-457200">
              <a:buClr>
                <a:srgbClr val="7030A0"/>
              </a:buClr>
              <a:buSzPct val="75000"/>
              <a:buFont typeface="+mj-lt"/>
              <a:buAutoNum type="arabicPeriod" startAt="2"/>
            </a:pPr>
            <a:r>
              <a:rPr lang="en-US" dirty="0"/>
              <a:t>Print to PDF</a:t>
            </a:r>
          </a:p>
        </p:txBody>
      </p:sp>
      <p:pic>
        <p:nvPicPr>
          <p:cNvPr id="6" name="Picture 5" title="Print dialog print to Adobe PDF selected"/>
          <p:cNvPicPr>
            <a:picLocks noChangeAspect="1"/>
          </p:cNvPicPr>
          <p:nvPr/>
        </p:nvPicPr>
        <p:blipFill>
          <a:blip r:embed="rId3"/>
          <a:stretch>
            <a:fillRect/>
          </a:stretch>
        </p:blipFill>
        <p:spPr>
          <a:xfrm>
            <a:off x="858375" y="2819572"/>
            <a:ext cx="1955581" cy="3472446"/>
          </a:xfrm>
          <a:prstGeom prst="rect">
            <a:avLst/>
          </a:prstGeom>
        </p:spPr>
      </p:pic>
      <p:sp>
        <p:nvSpPr>
          <p:cNvPr id="4" name="Slide Number Placeholder 3"/>
          <p:cNvSpPr>
            <a:spLocks noGrp="1"/>
          </p:cNvSpPr>
          <p:nvPr>
            <p:ph type="sldNum" sz="quarter" idx="12"/>
          </p:nvPr>
        </p:nvSpPr>
        <p:spPr/>
        <p:txBody>
          <a:bodyPr/>
          <a:lstStyle/>
          <a:p>
            <a:pPr algn="ctr"/>
            <a:fld id="{90156F56-D5AE-4C6F-B826-C69D1BC521BB}" type="slidenum">
              <a:rPr lang="en-US" smtClean="0"/>
              <a:pPr algn="ctr"/>
              <a:t>9</a:t>
            </a:fld>
            <a:endParaRPr lang="en-US" dirty="0"/>
          </a:p>
        </p:txBody>
      </p:sp>
    </p:spTree>
    <p:extLst>
      <p:ext uri="{BB962C8B-B14F-4D97-AF65-F5344CB8AC3E}">
        <p14:creationId xmlns:p14="http://schemas.microsoft.com/office/powerpoint/2010/main" val="1631471379"/>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MMPROD_NEXTUNIQUEID" val="10010"/>
  <p:tag name="MMPROD_UIDATA" val="&lt;database version=&quot;10.0&quot;&gt;&lt;object type=&quot;1&quot; unique_id=&quot;10001&quot;&gt;&lt;object type=&quot;8&quot; unique_id=&quot;717709&quot;&gt;&lt;/object&gt;&lt;object type=&quot;2&quot; unique_id=&quot;717710&quot;&gt;&lt;object type=&quot;3&quot; unique_id=&quot;717962&quot;&gt;&lt;property id=&quot;20148&quot; value=&quot;5&quot;/&gt;&lt;property id=&quot;20300&quot; value=&quot;Slide 1 - &amp;quot;Title Slide or Section Divider&amp;quot;&quot;/&gt;&lt;property id=&quot;20307&quot; value=&quot;280&quot;/&gt;&lt;/object&gt;&lt;object type=&quot;3&quot; unique_id=&quot;717963&quot;&gt;&lt;property id=&quot;20148&quot; value=&quot;5&quot;/&gt;&lt;property id=&quot;20300&quot; value=&quot;Slide 2 - &amp;quot;Title Slide or Section Divider&amp;quot;&quot;/&gt;&lt;property id=&quot;20307&quot; value=&quot;279&quot;/&gt;&lt;/object&gt;&lt;/object&gt;&lt;/object&gt;&lt;/database&gt;"/>
  <p:tag name="SECTOMILLISECCONVERTED" val="1"/>
</p:tagLst>
</file>

<file path=ppt/theme/theme1.xml><?xml version="1.0" encoding="utf-8"?>
<a:theme xmlns:a="http://schemas.openxmlformats.org/drawingml/2006/main" name="Adobe Master Widescreen 2014">
  <a:themeElements>
    <a:clrScheme name="Accessible PowerPoint">
      <a:dk1>
        <a:srgbClr val="000000"/>
      </a:dk1>
      <a:lt1>
        <a:sysClr val="window" lastClr="FFFFFF"/>
      </a:lt1>
      <a:dk2>
        <a:srgbClr val="6B737B"/>
      </a:dk2>
      <a:lt2>
        <a:srgbClr val="DADDE0"/>
      </a:lt2>
      <a:accent1>
        <a:srgbClr val="C1D82F"/>
      </a:accent1>
      <a:accent2>
        <a:srgbClr val="00A4E4"/>
      </a:accent2>
      <a:accent3>
        <a:srgbClr val="8348B5"/>
      </a:accent3>
      <a:accent4>
        <a:srgbClr val="7030A0"/>
      </a:accent4>
      <a:accent5>
        <a:srgbClr val="FFC000"/>
      </a:accent5>
      <a:accent6>
        <a:srgbClr val="FF0000"/>
      </a:accent6>
      <a:hlink>
        <a:srgbClr val="0070C0"/>
      </a:hlink>
      <a:folHlink>
        <a:srgbClr val="C00000"/>
      </a:folHlink>
    </a:clrScheme>
    <a:fontScheme name="Adobe Clean 2009">
      <a:majorFont>
        <a:latin typeface="Adobe Clean"/>
        <a:ea typeface=""/>
        <a:cs typeface=""/>
      </a:majorFont>
      <a:minorFont>
        <a:latin typeface="Adobe Clean"/>
        <a:ea typeface=""/>
        <a:cs typeface=""/>
      </a:minorFont>
    </a:fontScheme>
    <a:fmtScheme name="Trek">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Document Cloud Accessible Template" id="{DAD63EC3-8FFD-4929-80A8-6980803323B4}" vid="{3AF78850-489B-476D-B030-91BC47679949}"/>
    </a:ext>
  </a:extLst>
</a:theme>
</file>

<file path=ppt/theme/theme2.xml><?xml version="1.0" encoding="utf-8"?>
<a:theme xmlns:a="http://schemas.openxmlformats.org/drawingml/2006/main" name="Adobe Master Widescreen 2015">
  <a:themeElements>
    <a:clrScheme name="Adobe 2009">
      <a:dk1>
        <a:srgbClr val="000000"/>
      </a:dk1>
      <a:lt1>
        <a:sysClr val="window" lastClr="FFFFFF"/>
      </a:lt1>
      <a:dk2>
        <a:srgbClr val="6B737B"/>
      </a:dk2>
      <a:lt2>
        <a:srgbClr val="DADDE0"/>
      </a:lt2>
      <a:accent1>
        <a:srgbClr val="C1D82F"/>
      </a:accent1>
      <a:accent2>
        <a:srgbClr val="00A4E4"/>
      </a:accent2>
      <a:accent3>
        <a:srgbClr val="8348B5"/>
      </a:accent3>
      <a:accent4>
        <a:srgbClr val="FBB034"/>
      </a:accent4>
      <a:accent5>
        <a:srgbClr val="FFDD00"/>
      </a:accent5>
      <a:accent6>
        <a:srgbClr val="FF0000"/>
      </a:accent6>
      <a:hlink>
        <a:srgbClr val="000000"/>
      </a:hlink>
      <a:folHlink>
        <a:srgbClr val="3F3F3F"/>
      </a:folHlink>
    </a:clrScheme>
    <a:fontScheme name="Adobe Clean 2009">
      <a:majorFont>
        <a:latin typeface="Adobe Clean"/>
        <a:ea typeface=""/>
        <a:cs typeface=""/>
      </a:majorFont>
      <a:minorFont>
        <a:latin typeface="Adobe Clean"/>
        <a:ea typeface=""/>
        <a:cs typeface=""/>
      </a:minorFont>
    </a:fontScheme>
    <a:fmtScheme name="Trek">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23763</TotalTime>
  <Words>1695</Words>
  <Application>Microsoft Office PowerPoint</Application>
  <PresentationFormat>Custom</PresentationFormat>
  <Paragraphs>261</Paragraphs>
  <Slides>27</Slides>
  <Notes>8</Notes>
  <HiddenSlides>0</HiddenSlides>
  <MMClips>0</MMClips>
  <ScaleCrop>false</ScaleCrop>
  <HeadingPairs>
    <vt:vector size="6" baseType="variant">
      <vt:variant>
        <vt:lpstr>Fonts Used</vt:lpstr>
      </vt:variant>
      <vt:variant>
        <vt:i4>7</vt:i4>
      </vt:variant>
      <vt:variant>
        <vt:lpstr>Theme</vt:lpstr>
      </vt:variant>
      <vt:variant>
        <vt:i4>2</vt:i4>
      </vt:variant>
      <vt:variant>
        <vt:lpstr>Slide Titles</vt:lpstr>
      </vt:variant>
      <vt:variant>
        <vt:i4>27</vt:i4>
      </vt:variant>
    </vt:vector>
  </HeadingPairs>
  <TitlesOfParts>
    <vt:vector size="36" baseType="lpstr">
      <vt:lpstr>ＭＳ Ｐゴシック</vt:lpstr>
      <vt:lpstr>Adobe Clean</vt:lpstr>
      <vt:lpstr>Adobe Clean Light</vt:lpstr>
      <vt:lpstr>Arial</vt:lpstr>
      <vt:lpstr>Calibri</vt:lpstr>
      <vt:lpstr>Helvetica Light</vt:lpstr>
      <vt:lpstr>Wingdings</vt:lpstr>
      <vt:lpstr>Adobe Master Widescreen 2014</vt:lpstr>
      <vt:lpstr>Adobe Master Widescreen 2015</vt:lpstr>
      <vt:lpstr>Webinar – Introduction to PDF Accessibility</vt:lpstr>
      <vt:lpstr>The Basics of PDF Accessibility</vt:lpstr>
      <vt:lpstr>Compliance</vt:lpstr>
      <vt:lpstr>Relevant International Standards</vt:lpstr>
      <vt:lpstr>Let’s Talk About PDF/UA – ISO 14289-1 </vt:lpstr>
      <vt:lpstr>Hierarchy of Tasks (Here There Be Monsters)</vt:lpstr>
      <vt:lpstr>Source Document</vt:lpstr>
      <vt:lpstr>Converting to a PDF from a Source Document</vt:lpstr>
      <vt:lpstr>PDF Conversion from Word – Adobe Process</vt:lpstr>
      <vt:lpstr>PDF Conversion from Word – Microsoft Office Process</vt:lpstr>
      <vt:lpstr>PDF Maker vs. Make Accessible (Autotagging)</vt:lpstr>
      <vt:lpstr>Reading an Accessible PDF</vt:lpstr>
      <vt:lpstr>Getting Ready in Acrobat Pro DC</vt:lpstr>
      <vt:lpstr>Intro to Adobe Acrobat Pro DC – New UI Layout</vt:lpstr>
      <vt:lpstr>Acrobat Accessibility Setup – Tools Pane</vt:lpstr>
      <vt:lpstr>Acrobat Pro DC Tools for Creating Accessible PDF Documents and Forms</vt:lpstr>
      <vt:lpstr>Acrobat Accessibility Setup – Navigation Pane</vt:lpstr>
      <vt:lpstr>Reading Order Tool</vt:lpstr>
      <vt:lpstr>Table Editor</vt:lpstr>
      <vt:lpstr>Keyboard Navigation</vt:lpstr>
      <vt:lpstr>Document Properties (Ctrl + D)</vt:lpstr>
      <vt:lpstr>Accessibility Compliance Testing</vt:lpstr>
      <vt:lpstr>Acrobat Accessibility Checker</vt:lpstr>
      <vt:lpstr>Acrobat Accessibility Checker - Results</vt:lpstr>
      <vt:lpstr> Acrobat Pro DC Helpful Links and Resources</vt:lpstr>
      <vt:lpstr>Adobe Accessibility Resources</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Important Notes about the 16x9 Template</dc:title>
  <dc:creator>Adobe Systems, Inc.</dc:creator>
  <cp:lastModifiedBy>Rob Haverty</cp:lastModifiedBy>
  <cp:revision>545</cp:revision>
  <cp:lastPrinted>2018-03-16T16:23:46Z</cp:lastPrinted>
  <dcterms:created xsi:type="dcterms:W3CDTF">2009-08-20T18:55:32Z</dcterms:created>
  <dcterms:modified xsi:type="dcterms:W3CDTF">2019-01-14T02:54:41Z</dcterms:modified>
</cp:coreProperties>
</file>