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58" r:id="rId2"/>
    <p:sldId id="4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ED9-F6F8-BB40-BFCB-24BDAE771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06FB-7D16-544A-B137-012B876F1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94011-B684-8C48-95AA-3CAA1F33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08959-BBD1-764E-8CF0-3070C5A6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1DB93-8A7E-DD41-B967-CEEF397C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0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1B563-F161-4C44-A56B-B9B6929E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224F46-44F9-3F45-B154-FC4D11BAB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A00C6-5144-2645-9D0A-50248F9A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56EEF-DB91-1F45-A0B1-EB4AAF2BB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F4634-63BF-DC44-BA9D-590C70F3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9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CDCB1-68C7-7C4C-934B-D3C8270C3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0FD70-DCC9-5345-A46C-87683F34E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4E4EE-978E-5542-91B3-0D177021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2E98A-492F-094C-A96B-B95CE6F3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E2B13-FC4A-5349-B5F3-559C0F96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62C0-682C-CB45-AC9C-E9C7016F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62A55-5B1C-B24C-A216-7B240C82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15CCC-DFB0-FB4D-BCF4-A1EF301C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FB4D-782A-3F4E-9F7A-FC9C41B1D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F14CB-27E5-6F4B-A48C-55E967FA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FEA5-5A0F-D047-B8B5-45998FE24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2B15C-F1A8-E048-AF8F-43DAEA9B4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EE1B5-1C3B-DB43-ADCC-A7C9AAB4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DD4D-F3ED-A94A-9C53-79B4F2D0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AE060-FACE-1949-B962-22A1406B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5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AF94-CA9B-A643-A7EB-28D13F626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BAA20-5A6B-124F-97A7-98FF22F44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14015-53AE-4E44-98EB-513BD5B91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A9B79-67A0-C042-A847-EEA7A107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70BCB-35CF-7B49-8DE3-91E81567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4575E-9468-434C-9951-E1D55BEF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9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4CBB0-491E-F64F-B7A2-0AD53C24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0D19C-5AFA-6C41-BC98-AA3BB5897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209D3-4825-334B-B48A-6F5391FCA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5FE01-06FC-B445-9E6B-919F7047CE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785993-DDC8-6D43-BA0E-2ACA59145B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98AA3B-8FAB-8A43-A93F-205DAA59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E2BB8-07B7-D34E-A6D0-D0194EE8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C1563-84E8-E642-836E-FCDB180A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9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1E4C8-F9EC-6C4B-946F-92C3E2BEE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B3F0E1-DF1F-6E4E-9391-EA99121A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08BEC-5180-CE4C-9487-CF65178C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EFCA3-1C00-1E4E-92A0-416DAA05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D4751-A064-BF4D-A082-CF5DC29A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6FD2A8-DA7A-7445-87F1-C0107EB9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E60E5-EC9A-964F-91F1-6456BE884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2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B58C1-0157-0647-8BD9-F98B73AD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02861-C082-7742-ADBC-E4A9D32DC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88B2E-488E-3A4F-B5F3-5F130CF59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AA6A1-B134-1546-AE87-909D8788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866C5-41B3-5847-AD58-43A7C934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61D40-C765-FD42-B3BB-AE219B54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EC7A-EEB0-1940-AC9E-2DAD0EC0B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F26CA5-15B8-8F4F-898E-28C24DA87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BFB18-9591-674B-8C45-059EB63E1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1F529-4FF3-324A-8872-B52758BE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338BC-2E89-1A44-98A8-A5BB6375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4FB79-C1E9-B848-BD88-A8D4F4A0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5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0B4D0B-8240-924E-8B3E-F243F7562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1E0CE-3C7E-D64E-9E44-8C238D824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8B31F-ACCF-7144-8F3F-8A4FF4906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7DABD-FCBA-6044-A815-588A15DB0CC1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66E41-36DB-D24B-A167-6B113A548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BC9F9-3FBC-E14F-82F5-EE7D065A4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A0D5-0E80-834E-B6E3-56B5E4B92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5458" y="1389200"/>
            <a:ext cx="1423199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Unique,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numeric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identifier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459" y="1998758"/>
            <a:ext cx="1683117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Concise,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results-oriented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name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458" y="2608315"/>
            <a:ext cx="2459022" cy="53734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Diagram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5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Corresponding Use Case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Document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(Deep-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linked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desired)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5459" y="3370261"/>
            <a:ext cx="2360831" cy="53734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User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Story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5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Corresponding User Story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ID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(Deep-linked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if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desired)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5459" y="4132208"/>
            <a:ext cx="1084727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User</a:t>
            </a:r>
            <a:r>
              <a:rPr sz="1001" b="1" spc="-18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Story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State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5458" y="4665571"/>
            <a:ext cx="86870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Preconditions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5458" y="4967847"/>
            <a:ext cx="2384704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Activities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must take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place,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conditions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must be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true,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before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use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case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 be started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5458" y="5577367"/>
            <a:ext cx="2488672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person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other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entity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external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software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being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specified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interacts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 the system and performs use cases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accomplish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tasks.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5935" y="932033"/>
            <a:ext cx="241011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3" dirty="0">
                <a:latin typeface="Open Sans Extrabold"/>
                <a:cs typeface="Open Sans Extrabold"/>
              </a:rPr>
              <a:t> </a:t>
            </a:r>
            <a:r>
              <a:rPr sz="1001" b="1" spc="-39" dirty="0">
                <a:latin typeface="Open Sans Extrabold"/>
                <a:cs typeface="Open Sans Extrabold"/>
              </a:rPr>
              <a:t>Template</a:t>
            </a:r>
            <a:r>
              <a:rPr sz="1001" b="1" spc="3" dirty="0">
                <a:latin typeface="Open Sans Extrabold"/>
                <a:cs typeface="Open Sans Extrabold"/>
              </a:rPr>
              <a:t> - </a:t>
            </a:r>
            <a:r>
              <a:rPr sz="1001" b="1" spc="-42" dirty="0">
                <a:latin typeface="Open Sans Extrabold"/>
                <a:cs typeface="Open Sans Extrabold"/>
              </a:rPr>
              <a:t>Suggested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Format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13159" y="1209590"/>
            <a:ext cx="10968949" cy="5197217"/>
            <a:chOff x="1010438" y="1994703"/>
            <a:chExt cx="18088610" cy="8570595"/>
          </a:xfrm>
        </p:grpSpPr>
        <p:sp>
          <p:nvSpPr>
            <p:cNvPr id="14" name="object 14"/>
            <p:cNvSpPr/>
            <p:nvPr/>
          </p:nvSpPr>
          <p:spPr>
            <a:xfrm>
              <a:off x="1020908" y="2015646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18072748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0911" y="2015645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0" y="0"/>
                  </a:moveTo>
                  <a:lnTo>
                    <a:pt x="18072748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5293032" y="2020880"/>
              <a:ext cx="0" cy="8518525"/>
            </a:xfrm>
            <a:custGeom>
              <a:avLst/>
              <a:gdLst/>
              <a:ahLst/>
              <a:cxnLst/>
              <a:rect l="l" t="t" r="r" b="b"/>
              <a:pathLst>
                <a:path h="8518525">
                  <a:moveTo>
                    <a:pt x="0" y="0"/>
                  </a:moveTo>
                  <a:lnTo>
                    <a:pt x="0" y="8518065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5287784" y="1994705"/>
              <a:ext cx="10795" cy="8560435"/>
            </a:xfrm>
            <a:custGeom>
              <a:avLst/>
              <a:gdLst/>
              <a:ahLst/>
              <a:cxnLst/>
              <a:rect l="l" t="t" r="r" b="b"/>
              <a:pathLst>
                <a:path w="10795" h="8560435">
                  <a:moveTo>
                    <a:pt x="10477" y="8554720"/>
                  </a:moveTo>
                  <a:lnTo>
                    <a:pt x="8940" y="8551012"/>
                  </a:lnTo>
                  <a:lnTo>
                    <a:pt x="5245" y="8549488"/>
                  </a:lnTo>
                  <a:lnTo>
                    <a:pt x="1536" y="8551012"/>
                  </a:lnTo>
                  <a:lnTo>
                    <a:pt x="0" y="8554720"/>
                  </a:lnTo>
                  <a:lnTo>
                    <a:pt x="1536" y="8558416"/>
                  </a:lnTo>
                  <a:lnTo>
                    <a:pt x="5245" y="8559952"/>
                  </a:lnTo>
                  <a:lnTo>
                    <a:pt x="8940" y="8558416"/>
                  </a:lnTo>
                  <a:lnTo>
                    <a:pt x="10477" y="8554720"/>
                  </a:lnTo>
                  <a:close/>
                </a:path>
                <a:path w="10795" h="856043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10438" y="10559892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18072748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10440" y="10559887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0" y="0"/>
                  </a:moveTo>
                  <a:lnTo>
                    <a:pt x="18072748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A7A8AA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20"/>
            <p:cNvSpPr/>
            <p:nvPr/>
          </p:nvSpPr>
          <p:spPr>
            <a:xfrm>
              <a:off x="5308738" y="5240678"/>
              <a:ext cx="13775055" cy="0"/>
            </a:xfrm>
            <a:custGeom>
              <a:avLst/>
              <a:gdLst/>
              <a:ahLst/>
              <a:cxnLst/>
              <a:rect l="l" t="t" r="r" b="b"/>
              <a:pathLst>
                <a:path w="13775055">
                  <a:moveTo>
                    <a:pt x="0" y="0"/>
                  </a:moveTo>
                  <a:lnTo>
                    <a:pt x="13774449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5282552" y="5235454"/>
              <a:ext cx="13816965" cy="10795"/>
            </a:xfrm>
            <a:custGeom>
              <a:avLst/>
              <a:gdLst/>
              <a:ahLst/>
              <a:cxnLst/>
              <a:rect l="l" t="t" r="r" b="b"/>
              <a:pathLst>
                <a:path w="13816965" h="10795">
                  <a:moveTo>
                    <a:pt x="10477" y="5232"/>
                  </a:moveTo>
                  <a:lnTo>
                    <a:pt x="8940" y="1524"/>
                  </a:lnTo>
                  <a:lnTo>
                    <a:pt x="5232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32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3816965" h="10795">
                  <a:moveTo>
                    <a:pt x="13816343" y="5232"/>
                  </a:moveTo>
                  <a:lnTo>
                    <a:pt x="13814806" y="1524"/>
                  </a:lnTo>
                  <a:lnTo>
                    <a:pt x="13811098" y="0"/>
                  </a:lnTo>
                  <a:lnTo>
                    <a:pt x="13807402" y="1524"/>
                  </a:lnTo>
                  <a:lnTo>
                    <a:pt x="13805865" y="5232"/>
                  </a:lnTo>
                  <a:lnTo>
                    <a:pt x="13807402" y="8928"/>
                  </a:lnTo>
                  <a:lnTo>
                    <a:pt x="13811098" y="10464"/>
                  </a:lnTo>
                  <a:lnTo>
                    <a:pt x="13814806" y="8928"/>
                  </a:lnTo>
                  <a:lnTo>
                    <a:pt x="1381634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396087" y="3370261"/>
            <a:ext cx="2083199" cy="614285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Post-conditions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Describe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state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system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conclusion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case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execution.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23" name="object 23"/>
          <p:cNvSpPr txBox="1"/>
          <p:nvPr/>
        </p:nvSpPr>
        <p:spPr>
          <a:xfrm>
            <a:off x="3419369" y="1389201"/>
            <a:ext cx="2561064" cy="922703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9627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Main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step-by-step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narrative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responses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take</a:t>
            </a:r>
            <a:r>
              <a:rPr sz="879" spc="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</a:t>
            </a:r>
            <a:r>
              <a:rPr sz="879" spc="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during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execution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use case under normal,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expected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conditions.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19369" y="2453348"/>
            <a:ext cx="2492138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This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best done as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numbered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performed by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actor,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alternating with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provided by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93121" y="1389200"/>
            <a:ext cx="2458637" cy="44596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13477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Alternative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1</a:t>
            </a:r>
            <a:endParaRPr sz="1001">
              <a:latin typeface="Open Sans Extrabold"/>
              <a:cs typeface="Open Sans Extrabold"/>
            </a:endParaRPr>
          </a:p>
          <a:p>
            <a:pPr>
              <a:lnSpc>
                <a:spcPct val="100000"/>
              </a:lnSpc>
            </a:pPr>
            <a:endParaRPr sz="970">
              <a:latin typeface="Open Sans Extrabold"/>
              <a:cs typeface="Open Sans Extrabold"/>
            </a:endParaRPr>
          </a:p>
          <a:p>
            <a:pPr marL="121680" indent="-114364"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concise description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alternative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flow.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93121" y="1996180"/>
            <a:ext cx="2561835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detailed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description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take place during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execution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use case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alternate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983691" y="1389200"/>
            <a:ext cx="2459022" cy="441352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Alternative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2</a:t>
            </a:r>
            <a:endParaRPr sz="1001">
              <a:latin typeface="Open Sans Extrabold"/>
              <a:cs typeface="Open Sans Extrabold"/>
            </a:endParaRPr>
          </a:p>
          <a:p>
            <a:pPr>
              <a:spcBef>
                <a:spcPts val="39"/>
              </a:spcBef>
            </a:pPr>
            <a:endParaRPr sz="940">
              <a:latin typeface="Open Sans Extrabold"/>
              <a:cs typeface="Open Sans Extrabold"/>
            </a:endParaRPr>
          </a:p>
          <a:p>
            <a:pPr marL="122065" indent="-114749">
              <a:buChar char="•"/>
              <a:tabLst>
                <a:tab pos="122450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concise description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alternative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flow.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983787" y="1996065"/>
            <a:ext cx="2561835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detailed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description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system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responses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take place during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execution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use case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actions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alternate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process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flows.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21486" y="4132208"/>
            <a:ext cx="2102838" cy="614285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Exception</a:t>
            </a:r>
            <a:endParaRPr sz="1001">
              <a:latin typeface="Open Sans Extrabold"/>
              <a:cs typeface="Open Sans Extrabold"/>
            </a:endParaRPr>
          </a:p>
          <a:p>
            <a:pPr marL="121680" marR="3081" indent="-114364">
              <a:lnSpc>
                <a:spcPct val="113700"/>
              </a:lnSpc>
              <a:spcBef>
                <a:spcPts val="1176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concise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description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more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exceptions.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21486" y="4891653"/>
            <a:ext cx="2609583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Describe any anticipated error conditions that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could occur during the execution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use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case,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and define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how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 system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respond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those conditions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5458" y="1313006"/>
            <a:ext cx="737399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UC001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458" y="1922563"/>
            <a:ext cx="1421658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Pick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by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Mail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458" y="2532121"/>
            <a:ext cx="1297668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Case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Diagram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UCD001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5459" y="3141677"/>
            <a:ext cx="824423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User</a:t>
            </a:r>
            <a:r>
              <a:rPr sz="1001" b="1" spc="-18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Story</a:t>
            </a:r>
            <a:r>
              <a:rPr sz="1001" b="1" spc="-15" dirty="0">
                <a:latin typeface="Open Sans Extrabold"/>
                <a:cs typeface="Open Sans Extrabold"/>
              </a:rPr>
              <a:t> </a:t>
            </a:r>
            <a:r>
              <a:rPr sz="1001" b="1" spc="-21" dirty="0">
                <a:latin typeface="Open Sans Extrabold"/>
                <a:cs typeface="Open Sans Extrabold"/>
              </a:rPr>
              <a:t>ID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US001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5458" y="3751234"/>
            <a:ext cx="2329256" cy="115417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3" dirty="0">
                <a:latin typeface="Open Sans Extrabold"/>
                <a:cs typeface="Open Sans Extrabold"/>
              </a:rPr>
              <a:t>User</a:t>
            </a:r>
            <a:r>
              <a:rPr sz="1001" b="1" spc="-18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Story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5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a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shop manager, 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I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want customers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able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online and have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choice 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pick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their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merchandise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in-store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have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it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delivered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them so they can receive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their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 by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method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that’s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most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convenient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them.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5458" y="5046544"/>
            <a:ext cx="868706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Preconditions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None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5458" y="5656101"/>
            <a:ext cx="1990399" cy="386466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Actors</a:t>
            </a:r>
            <a:endParaRPr sz="1001">
              <a:latin typeface="Open Sans Extrabold"/>
              <a:cs typeface="Open Sans Extrabold"/>
            </a:endParaRPr>
          </a:p>
          <a:p>
            <a:pPr marL="7701">
              <a:spcBef>
                <a:spcPts val="72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CSR,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OMS,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WMS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934" y="932033"/>
            <a:ext cx="54255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Example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9508" y="1219114"/>
            <a:ext cx="10962788" cy="5105186"/>
            <a:chOff x="1020908" y="2010410"/>
            <a:chExt cx="18078450" cy="8418830"/>
          </a:xfrm>
        </p:grpSpPr>
        <p:sp>
          <p:nvSpPr>
            <p:cNvPr id="13" name="object 13"/>
            <p:cNvSpPr/>
            <p:nvPr/>
          </p:nvSpPr>
          <p:spPr>
            <a:xfrm>
              <a:off x="1020908" y="2015646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18072748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4" name="object 14"/>
            <p:cNvSpPr/>
            <p:nvPr/>
          </p:nvSpPr>
          <p:spPr>
            <a:xfrm>
              <a:off x="1020911" y="2015645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0" y="0"/>
                  </a:moveTo>
                  <a:lnTo>
                    <a:pt x="18072748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5" name="object 15"/>
            <p:cNvSpPr/>
            <p:nvPr/>
          </p:nvSpPr>
          <p:spPr>
            <a:xfrm>
              <a:off x="5293032" y="2041822"/>
              <a:ext cx="0" cy="8371840"/>
            </a:xfrm>
            <a:custGeom>
              <a:avLst/>
              <a:gdLst/>
              <a:ahLst/>
              <a:cxnLst/>
              <a:rect l="l" t="t" r="r" b="b"/>
              <a:pathLst>
                <a:path h="8371840">
                  <a:moveTo>
                    <a:pt x="0" y="0"/>
                  </a:moveTo>
                  <a:lnTo>
                    <a:pt x="0" y="8371472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5287784" y="2015648"/>
              <a:ext cx="10795" cy="8413750"/>
            </a:xfrm>
            <a:custGeom>
              <a:avLst/>
              <a:gdLst/>
              <a:ahLst/>
              <a:cxnLst/>
              <a:rect l="l" t="t" r="r" b="b"/>
              <a:pathLst>
                <a:path w="10795" h="8413750">
                  <a:moveTo>
                    <a:pt x="10477" y="8408124"/>
                  </a:moveTo>
                  <a:lnTo>
                    <a:pt x="8940" y="8404428"/>
                  </a:lnTo>
                  <a:lnTo>
                    <a:pt x="5245" y="8402891"/>
                  </a:lnTo>
                  <a:lnTo>
                    <a:pt x="1536" y="8404428"/>
                  </a:lnTo>
                  <a:lnTo>
                    <a:pt x="0" y="8408124"/>
                  </a:lnTo>
                  <a:lnTo>
                    <a:pt x="1536" y="8411832"/>
                  </a:lnTo>
                  <a:lnTo>
                    <a:pt x="5245" y="8413356"/>
                  </a:lnTo>
                  <a:lnTo>
                    <a:pt x="8940" y="8411832"/>
                  </a:lnTo>
                  <a:lnTo>
                    <a:pt x="10477" y="8408124"/>
                  </a:lnTo>
                  <a:close/>
                </a:path>
                <a:path w="10795" h="8413750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5308739" y="9031138"/>
              <a:ext cx="13775055" cy="0"/>
            </a:xfrm>
            <a:custGeom>
              <a:avLst/>
              <a:gdLst/>
              <a:ahLst/>
              <a:cxnLst/>
              <a:rect l="l" t="t" r="r" b="b"/>
              <a:pathLst>
                <a:path w="13775055">
                  <a:moveTo>
                    <a:pt x="0" y="0"/>
                  </a:moveTo>
                  <a:lnTo>
                    <a:pt x="13774449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5282552" y="9025908"/>
              <a:ext cx="13816965" cy="10795"/>
            </a:xfrm>
            <a:custGeom>
              <a:avLst/>
              <a:gdLst/>
              <a:ahLst/>
              <a:cxnLst/>
              <a:rect l="l" t="t" r="r" b="b"/>
              <a:pathLst>
                <a:path w="13816965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3816965" h="10795">
                  <a:moveTo>
                    <a:pt x="13816343" y="5232"/>
                  </a:moveTo>
                  <a:lnTo>
                    <a:pt x="13814806" y="1536"/>
                  </a:lnTo>
                  <a:lnTo>
                    <a:pt x="13811098" y="0"/>
                  </a:lnTo>
                  <a:lnTo>
                    <a:pt x="13807402" y="1536"/>
                  </a:lnTo>
                  <a:lnTo>
                    <a:pt x="13805865" y="5232"/>
                  </a:lnTo>
                  <a:lnTo>
                    <a:pt x="13807402" y="8940"/>
                  </a:lnTo>
                  <a:lnTo>
                    <a:pt x="13811098" y="10477"/>
                  </a:lnTo>
                  <a:lnTo>
                    <a:pt x="13814806" y="8940"/>
                  </a:lnTo>
                  <a:lnTo>
                    <a:pt x="1381634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402437" y="5503712"/>
            <a:ext cx="2229524" cy="614285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Post-conditions</a:t>
            </a:r>
            <a:endParaRPr sz="1001">
              <a:latin typeface="Open Sans Extrabold"/>
              <a:cs typeface="Open Sans Extrabold"/>
            </a:endParaRPr>
          </a:p>
          <a:p>
            <a:pPr marL="7701" marR="3081">
              <a:lnSpc>
                <a:spcPct val="113700"/>
              </a:lnSpc>
              <a:spcBef>
                <a:spcPts val="117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customer receives products from the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chosen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method.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19369" y="1313006"/>
            <a:ext cx="1689278" cy="44596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9627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Mai</a:t>
            </a:r>
            <a:r>
              <a:rPr sz="1001" b="1" spc="-45" dirty="0">
                <a:latin typeface="Open Sans Extrabold"/>
                <a:cs typeface="Open Sans Extrabold"/>
              </a:rPr>
              <a:t>n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endParaRPr sz="1001">
              <a:latin typeface="Open Sans Extrabold"/>
              <a:cs typeface="Open Sans Extrabold"/>
            </a:endParaRPr>
          </a:p>
          <a:p>
            <a:pPr>
              <a:lnSpc>
                <a:spcPct val="100000"/>
              </a:lnSpc>
            </a:pPr>
            <a:endParaRPr sz="970">
              <a:latin typeface="Open Sans Extrabold"/>
              <a:cs typeface="Open Sans Extrabold"/>
            </a:endParaRPr>
          </a:p>
          <a:p>
            <a:pPr marL="121680" indent="-114364"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browses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catalogue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19369" y="1920099"/>
            <a:ext cx="2475194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clicks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product from the catalogue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landing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19369" y="2392468"/>
            <a:ext cx="169120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clicks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“Add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Cart”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19369" y="2697285"/>
            <a:ext cx="199424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requests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from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19369" y="3002102"/>
            <a:ext cx="157067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on-hand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19369" y="3306918"/>
            <a:ext cx="205817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product(s)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cart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19369" y="3611735"/>
            <a:ext cx="125839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19369" y="3916552"/>
            <a:ext cx="244747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customer chooses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delivery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method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19369" y="4221368"/>
            <a:ext cx="163382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receives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93121" y="1313006"/>
            <a:ext cx="2351204" cy="614285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13477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Alternative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1</a:t>
            </a:r>
            <a:endParaRPr sz="1001">
              <a:latin typeface="Open Sans Extrabold"/>
              <a:cs typeface="Open Sans Extrabold"/>
            </a:endParaRPr>
          </a:p>
          <a:p>
            <a:pPr marL="121680" marR="3081" indent="-114364">
              <a:lnSpc>
                <a:spcPct val="113700"/>
              </a:lnSpc>
              <a:spcBef>
                <a:spcPts val="1179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chooses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Pick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Up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delivery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method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93120" y="2072680"/>
            <a:ext cx="2455172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OMS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a list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stores which have stock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product(s)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customer’s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93121" y="2545048"/>
            <a:ext cx="250137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displays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lists 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93121" y="2849864"/>
            <a:ext cx="257685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chooses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places order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93121" y="3154681"/>
            <a:ext cx="247596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saves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93121" y="3459498"/>
            <a:ext cx="220796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routes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appropriate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193121" y="3749114"/>
            <a:ext cx="2564915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store holds products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pick-up and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tells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 should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counted as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sold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93121" y="4206282"/>
            <a:ext cx="237892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 changes order status and emails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93120" y="4678651"/>
            <a:ext cx="126147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visits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93121" y="4983467"/>
            <a:ext cx="129266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CSR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verifies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93121" y="5288284"/>
            <a:ext cx="163382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receives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983691" y="1313006"/>
            <a:ext cx="2239921" cy="44596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52" dirty="0">
                <a:latin typeface="Open Sans Extrabold"/>
                <a:cs typeface="Open Sans Extrabold"/>
              </a:rPr>
              <a:t>Alternative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Flow</a:t>
            </a:r>
            <a:r>
              <a:rPr sz="1001" b="1" dirty="0">
                <a:latin typeface="Open Sans Extrabold"/>
                <a:cs typeface="Open Sans Extrabold"/>
              </a:rPr>
              <a:t> </a:t>
            </a:r>
            <a:r>
              <a:rPr sz="1001" b="1" spc="-18" dirty="0">
                <a:latin typeface="Open Sans Extrabold"/>
                <a:cs typeface="Open Sans Extrabold"/>
              </a:rPr>
              <a:t>2</a:t>
            </a:r>
            <a:endParaRPr sz="1001">
              <a:latin typeface="Open Sans Extrabold"/>
              <a:cs typeface="Open Sans Extrabold"/>
            </a:endParaRPr>
          </a:p>
          <a:p>
            <a:pPr>
              <a:spcBef>
                <a:spcPts val="3"/>
              </a:spcBef>
            </a:pPr>
            <a:endParaRPr sz="970">
              <a:latin typeface="Open Sans Extrabold"/>
              <a:cs typeface="Open Sans Extrabold"/>
            </a:endParaRPr>
          </a:p>
          <a:p>
            <a:pPr marL="122065" indent="-114749">
              <a:buChar char="•"/>
              <a:tabLst>
                <a:tab pos="122450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 chooses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“Deliver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by Mail”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983787" y="1935757"/>
            <a:ext cx="148634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enters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address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983787" y="2240574"/>
            <a:ext cx="13546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983787" y="2545391"/>
            <a:ext cx="247596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saves 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sends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983787" y="2850208"/>
            <a:ext cx="252679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OMS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routes order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appropriate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warehouse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983787" y="3155024"/>
            <a:ext cx="178092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Warehouse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merchandise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983787" y="3459841"/>
            <a:ext cx="156567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creates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shipment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983788" y="3749457"/>
            <a:ext cx="2378928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121680" marR="3081" indent="-114364">
              <a:lnSpc>
                <a:spcPct val="113700"/>
              </a:lnSpc>
              <a:spcBef>
                <a:spcPts val="55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 changes order status and emails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983787" y="4221826"/>
            <a:ext cx="163382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Customer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receives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13158" y="6355904"/>
            <a:ext cx="10959708" cy="6546"/>
            <a:chOff x="1010438" y="10481356"/>
            <a:chExt cx="18073370" cy="10795"/>
          </a:xfrm>
        </p:grpSpPr>
        <p:sp>
          <p:nvSpPr>
            <p:cNvPr id="50" name="object 50"/>
            <p:cNvSpPr/>
            <p:nvPr/>
          </p:nvSpPr>
          <p:spPr>
            <a:xfrm>
              <a:off x="1010438" y="10486593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18072748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1" name="object 51"/>
            <p:cNvSpPr/>
            <p:nvPr/>
          </p:nvSpPr>
          <p:spPr>
            <a:xfrm>
              <a:off x="1010440" y="10486591"/>
              <a:ext cx="18073370" cy="0"/>
            </a:xfrm>
            <a:custGeom>
              <a:avLst/>
              <a:gdLst/>
              <a:ahLst/>
              <a:cxnLst/>
              <a:rect l="l" t="t" r="r" b="b"/>
              <a:pathLst>
                <a:path w="18073370">
                  <a:moveTo>
                    <a:pt x="0" y="0"/>
                  </a:moveTo>
                  <a:lnTo>
                    <a:pt x="18072748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A7A8AA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196241" y="5503711"/>
            <a:ext cx="1474027" cy="445969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Exception</a:t>
            </a:r>
            <a:endParaRPr sz="1001">
              <a:latin typeface="Open Sans Extrabold"/>
              <a:cs typeface="Open Sans Extrabold"/>
            </a:endParaRPr>
          </a:p>
          <a:p>
            <a:pPr>
              <a:lnSpc>
                <a:spcPct val="100000"/>
              </a:lnSpc>
            </a:pPr>
            <a:endParaRPr sz="970">
              <a:latin typeface="Open Sans Extrabold"/>
              <a:cs typeface="Open Sans Extrabold"/>
            </a:endParaRPr>
          </a:p>
          <a:p>
            <a:pPr marL="121680" indent="-114364">
              <a:buChar char="•"/>
              <a:tabLst>
                <a:tab pos="122065" algn="l"/>
              </a:tabLst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stock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53" name="object 53"/>
          <p:cNvSpPr txBox="1"/>
          <p:nvPr/>
        </p:nvSpPr>
        <p:spPr>
          <a:xfrm>
            <a:off x="6196242" y="6126006"/>
            <a:ext cx="316253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121680" indent="-114364">
              <a:spcBef>
                <a:spcPts val="82"/>
              </a:spcBef>
              <a:buChar char="•"/>
              <a:tabLst>
                <a:tab pos="122065" algn="l"/>
              </a:tabLst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order received by store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shipped by the warehouse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Macintosh PowerPoint</Application>
  <PresentationFormat>Widescreen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1</cp:revision>
  <dcterms:created xsi:type="dcterms:W3CDTF">2021-09-09T18:49:18Z</dcterms:created>
  <dcterms:modified xsi:type="dcterms:W3CDTF">2021-09-09T18:49:37Z</dcterms:modified>
</cp:coreProperties>
</file>